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theme/theme19.xml" ContentType="application/vnd.openxmlformats-officedocument.theme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72" r:id="rId1"/>
    <p:sldMasterId id="2147483684" r:id="rId2"/>
    <p:sldMasterId id="2147483696" r:id="rId3"/>
    <p:sldMasterId id="2147483708" r:id="rId4"/>
    <p:sldMasterId id="2147483732" r:id="rId5"/>
    <p:sldMasterId id="2147484044" r:id="rId6"/>
    <p:sldMasterId id="2147484056" r:id="rId7"/>
    <p:sldMasterId id="2147484068" r:id="rId8"/>
    <p:sldMasterId id="2147484201" r:id="rId9"/>
    <p:sldMasterId id="2147484225" r:id="rId10"/>
    <p:sldMasterId id="2147484403" r:id="rId11"/>
    <p:sldMasterId id="2147484415" r:id="rId12"/>
    <p:sldMasterId id="2147484427" r:id="rId13"/>
    <p:sldMasterId id="2147484439" r:id="rId14"/>
    <p:sldMasterId id="2147484451" r:id="rId15"/>
    <p:sldMasterId id="2147484463" r:id="rId16"/>
    <p:sldMasterId id="2147484475" r:id="rId17"/>
    <p:sldMasterId id="2147484487" r:id="rId18"/>
  </p:sldMasterIdLst>
  <p:notesMasterIdLst>
    <p:notesMasterId r:id="rId153"/>
  </p:notesMasterIdLst>
  <p:sldIdLst>
    <p:sldId id="556" r:id="rId19"/>
    <p:sldId id="628" r:id="rId20"/>
    <p:sldId id="629" r:id="rId21"/>
    <p:sldId id="630" r:id="rId22"/>
    <p:sldId id="631" r:id="rId23"/>
    <p:sldId id="632" r:id="rId24"/>
    <p:sldId id="633" r:id="rId25"/>
    <p:sldId id="634" r:id="rId26"/>
    <p:sldId id="635" r:id="rId27"/>
    <p:sldId id="636" r:id="rId28"/>
    <p:sldId id="566" r:id="rId29"/>
    <p:sldId id="567" r:id="rId30"/>
    <p:sldId id="568" r:id="rId31"/>
    <p:sldId id="569" r:id="rId32"/>
    <p:sldId id="627" r:id="rId33"/>
    <p:sldId id="313" r:id="rId34"/>
    <p:sldId id="511" r:id="rId35"/>
    <p:sldId id="515" r:id="rId36"/>
    <p:sldId id="516" r:id="rId37"/>
    <p:sldId id="517" r:id="rId38"/>
    <p:sldId id="518" r:id="rId39"/>
    <p:sldId id="512" r:id="rId40"/>
    <p:sldId id="513" r:id="rId41"/>
    <p:sldId id="514" r:id="rId42"/>
    <p:sldId id="539" r:id="rId43"/>
    <p:sldId id="637" r:id="rId44"/>
    <p:sldId id="638" r:id="rId45"/>
    <p:sldId id="639" r:id="rId46"/>
    <p:sldId id="640" r:id="rId47"/>
    <p:sldId id="641" r:id="rId48"/>
    <p:sldId id="642" r:id="rId49"/>
    <p:sldId id="316" r:id="rId50"/>
    <p:sldId id="520" r:id="rId51"/>
    <p:sldId id="521" r:id="rId52"/>
    <p:sldId id="522" r:id="rId53"/>
    <p:sldId id="523" r:id="rId54"/>
    <p:sldId id="524" r:id="rId55"/>
    <p:sldId id="525" r:id="rId56"/>
    <p:sldId id="526" r:id="rId57"/>
    <p:sldId id="527" r:id="rId58"/>
    <p:sldId id="528" r:id="rId59"/>
    <p:sldId id="318" r:id="rId60"/>
    <p:sldId id="319" r:id="rId61"/>
    <p:sldId id="320" r:id="rId62"/>
    <p:sldId id="321" r:id="rId63"/>
    <p:sldId id="322" r:id="rId64"/>
    <p:sldId id="570" r:id="rId65"/>
    <p:sldId id="571" r:id="rId66"/>
    <p:sldId id="572" r:id="rId67"/>
    <p:sldId id="573" r:id="rId68"/>
    <p:sldId id="574" r:id="rId69"/>
    <p:sldId id="575" r:id="rId70"/>
    <p:sldId id="576" r:id="rId71"/>
    <p:sldId id="577" r:id="rId72"/>
    <p:sldId id="578" r:id="rId73"/>
    <p:sldId id="579" r:id="rId74"/>
    <p:sldId id="580" r:id="rId75"/>
    <p:sldId id="581" r:id="rId76"/>
    <p:sldId id="582" r:id="rId77"/>
    <p:sldId id="583" r:id="rId78"/>
    <p:sldId id="588" r:id="rId79"/>
    <p:sldId id="584" r:id="rId80"/>
    <p:sldId id="585" r:id="rId81"/>
    <p:sldId id="586" r:id="rId82"/>
    <p:sldId id="587" r:id="rId83"/>
    <p:sldId id="324" r:id="rId84"/>
    <p:sldId id="325" r:id="rId85"/>
    <p:sldId id="463" r:id="rId86"/>
    <p:sldId id="464" r:id="rId87"/>
    <p:sldId id="465" r:id="rId88"/>
    <p:sldId id="466" r:id="rId89"/>
    <p:sldId id="467" r:id="rId90"/>
    <p:sldId id="468" r:id="rId91"/>
    <p:sldId id="469" r:id="rId92"/>
    <p:sldId id="470" r:id="rId93"/>
    <p:sldId id="471" r:id="rId94"/>
    <p:sldId id="472" r:id="rId95"/>
    <p:sldId id="473" r:id="rId96"/>
    <p:sldId id="474" r:id="rId97"/>
    <p:sldId id="475" r:id="rId98"/>
    <p:sldId id="476" r:id="rId99"/>
    <p:sldId id="477" r:id="rId100"/>
    <p:sldId id="478" r:id="rId101"/>
    <p:sldId id="479" r:id="rId102"/>
    <p:sldId id="480" r:id="rId103"/>
    <p:sldId id="481" r:id="rId104"/>
    <p:sldId id="482" r:id="rId105"/>
    <p:sldId id="483" r:id="rId106"/>
    <p:sldId id="484" r:id="rId107"/>
    <p:sldId id="485" r:id="rId108"/>
    <p:sldId id="486" r:id="rId109"/>
    <p:sldId id="487" r:id="rId110"/>
    <p:sldId id="589" r:id="rId111"/>
    <p:sldId id="590" r:id="rId112"/>
    <p:sldId id="591" r:id="rId113"/>
    <p:sldId id="592" r:id="rId114"/>
    <p:sldId id="593" r:id="rId115"/>
    <p:sldId id="594" r:id="rId116"/>
    <p:sldId id="595" r:id="rId117"/>
    <p:sldId id="596" r:id="rId118"/>
    <p:sldId id="597" r:id="rId119"/>
    <p:sldId id="598" r:id="rId120"/>
    <p:sldId id="599" r:id="rId121"/>
    <p:sldId id="600" r:id="rId122"/>
    <p:sldId id="601" r:id="rId123"/>
    <p:sldId id="602" r:id="rId124"/>
    <p:sldId id="603" r:id="rId125"/>
    <p:sldId id="604" r:id="rId126"/>
    <p:sldId id="605" r:id="rId127"/>
    <p:sldId id="606" r:id="rId128"/>
    <p:sldId id="607" r:id="rId129"/>
    <p:sldId id="608" r:id="rId130"/>
    <p:sldId id="609" r:id="rId131"/>
    <p:sldId id="610" r:id="rId132"/>
    <p:sldId id="611" r:id="rId133"/>
    <p:sldId id="612" r:id="rId134"/>
    <p:sldId id="613" r:id="rId135"/>
    <p:sldId id="614" r:id="rId136"/>
    <p:sldId id="615" r:id="rId137"/>
    <p:sldId id="616" r:id="rId138"/>
    <p:sldId id="617" r:id="rId139"/>
    <p:sldId id="618" r:id="rId140"/>
    <p:sldId id="619" r:id="rId141"/>
    <p:sldId id="620" r:id="rId142"/>
    <p:sldId id="365" r:id="rId143"/>
    <p:sldId id="519" r:id="rId144"/>
    <p:sldId id="643" r:id="rId145"/>
    <p:sldId id="340" r:id="rId146"/>
    <p:sldId id="341" r:id="rId147"/>
    <p:sldId id="622" r:id="rId148"/>
    <p:sldId id="623" r:id="rId149"/>
    <p:sldId id="624" r:id="rId150"/>
    <p:sldId id="625" r:id="rId151"/>
    <p:sldId id="626" r:id="rId152"/>
  </p:sldIdLst>
  <p:sldSz cx="9144000" cy="6858000" type="screen4x3"/>
  <p:notesSz cx="6858000" cy="9144000"/>
  <p:defaultTextStyle>
    <a:defPPr>
      <a:defRPr lang="ca-E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BBE0E3"/>
    <a:srgbClr val="BFBFBF"/>
    <a:srgbClr val="C00000"/>
    <a:srgbClr val="953735"/>
    <a:srgbClr val="66FFFF"/>
    <a:srgbClr val="FFFF99"/>
    <a:srgbClr val="008000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 autoAdjust="0"/>
    <p:restoredTop sz="94660"/>
  </p:normalViewPr>
  <p:slideViewPr>
    <p:cSldViewPr>
      <p:cViewPr varScale="1">
        <p:scale>
          <a:sx n="113" d="100"/>
          <a:sy n="113" d="100"/>
        </p:scale>
        <p:origin x="-147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8.xml"/><Relationship Id="rId117" Type="http://schemas.openxmlformats.org/officeDocument/2006/relationships/slide" Target="slides/slide99.xml"/><Relationship Id="rId21" Type="http://schemas.openxmlformats.org/officeDocument/2006/relationships/slide" Target="slides/slide3.xml"/><Relationship Id="rId42" Type="http://schemas.openxmlformats.org/officeDocument/2006/relationships/slide" Target="slides/slide24.xml"/><Relationship Id="rId47" Type="http://schemas.openxmlformats.org/officeDocument/2006/relationships/slide" Target="slides/slide29.xml"/><Relationship Id="rId63" Type="http://schemas.openxmlformats.org/officeDocument/2006/relationships/slide" Target="slides/slide45.xml"/><Relationship Id="rId68" Type="http://schemas.openxmlformats.org/officeDocument/2006/relationships/slide" Target="slides/slide50.xml"/><Relationship Id="rId84" Type="http://schemas.openxmlformats.org/officeDocument/2006/relationships/slide" Target="slides/slide66.xml"/><Relationship Id="rId89" Type="http://schemas.openxmlformats.org/officeDocument/2006/relationships/slide" Target="slides/slide71.xml"/><Relationship Id="rId112" Type="http://schemas.openxmlformats.org/officeDocument/2006/relationships/slide" Target="slides/slide94.xml"/><Relationship Id="rId133" Type="http://schemas.openxmlformats.org/officeDocument/2006/relationships/slide" Target="slides/slide115.xml"/><Relationship Id="rId138" Type="http://schemas.openxmlformats.org/officeDocument/2006/relationships/slide" Target="slides/slide120.xml"/><Relationship Id="rId154" Type="http://schemas.openxmlformats.org/officeDocument/2006/relationships/presProps" Target="presProps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89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14.xml"/><Relationship Id="rId37" Type="http://schemas.openxmlformats.org/officeDocument/2006/relationships/slide" Target="slides/slide19.xml"/><Relationship Id="rId53" Type="http://schemas.openxmlformats.org/officeDocument/2006/relationships/slide" Target="slides/slide35.xml"/><Relationship Id="rId58" Type="http://schemas.openxmlformats.org/officeDocument/2006/relationships/slide" Target="slides/slide40.xml"/><Relationship Id="rId74" Type="http://schemas.openxmlformats.org/officeDocument/2006/relationships/slide" Target="slides/slide56.xml"/><Relationship Id="rId79" Type="http://schemas.openxmlformats.org/officeDocument/2006/relationships/slide" Target="slides/slide61.xml"/><Relationship Id="rId102" Type="http://schemas.openxmlformats.org/officeDocument/2006/relationships/slide" Target="slides/slide84.xml"/><Relationship Id="rId123" Type="http://schemas.openxmlformats.org/officeDocument/2006/relationships/slide" Target="slides/slide105.xml"/><Relationship Id="rId128" Type="http://schemas.openxmlformats.org/officeDocument/2006/relationships/slide" Target="slides/slide110.xml"/><Relationship Id="rId144" Type="http://schemas.openxmlformats.org/officeDocument/2006/relationships/slide" Target="slides/slide126.xml"/><Relationship Id="rId149" Type="http://schemas.openxmlformats.org/officeDocument/2006/relationships/slide" Target="slides/slide13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72.xml"/><Relationship Id="rId95" Type="http://schemas.openxmlformats.org/officeDocument/2006/relationships/slide" Target="slides/slide77.xml"/><Relationship Id="rId22" Type="http://schemas.openxmlformats.org/officeDocument/2006/relationships/slide" Target="slides/slide4.xml"/><Relationship Id="rId27" Type="http://schemas.openxmlformats.org/officeDocument/2006/relationships/slide" Target="slides/slide9.xml"/><Relationship Id="rId43" Type="http://schemas.openxmlformats.org/officeDocument/2006/relationships/slide" Target="slides/slide25.xml"/><Relationship Id="rId48" Type="http://schemas.openxmlformats.org/officeDocument/2006/relationships/slide" Target="slides/slide30.xml"/><Relationship Id="rId64" Type="http://schemas.openxmlformats.org/officeDocument/2006/relationships/slide" Target="slides/slide46.xml"/><Relationship Id="rId69" Type="http://schemas.openxmlformats.org/officeDocument/2006/relationships/slide" Target="slides/slide51.xml"/><Relationship Id="rId113" Type="http://schemas.openxmlformats.org/officeDocument/2006/relationships/slide" Target="slides/slide95.xml"/><Relationship Id="rId118" Type="http://schemas.openxmlformats.org/officeDocument/2006/relationships/slide" Target="slides/slide100.xml"/><Relationship Id="rId134" Type="http://schemas.openxmlformats.org/officeDocument/2006/relationships/slide" Target="slides/slide116.xml"/><Relationship Id="rId139" Type="http://schemas.openxmlformats.org/officeDocument/2006/relationships/slide" Target="slides/slide121.xml"/><Relationship Id="rId80" Type="http://schemas.openxmlformats.org/officeDocument/2006/relationships/slide" Target="slides/slide62.xml"/><Relationship Id="rId85" Type="http://schemas.openxmlformats.org/officeDocument/2006/relationships/slide" Target="slides/slide67.xml"/><Relationship Id="rId150" Type="http://schemas.openxmlformats.org/officeDocument/2006/relationships/slide" Target="slides/slide132.xml"/><Relationship Id="rId155" Type="http://schemas.openxmlformats.org/officeDocument/2006/relationships/viewProps" Target="viewProps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33" Type="http://schemas.openxmlformats.org/officeDocument/2006/relationships/slide" Target="slides/slide15.xml"/><Relationship Id="rId38" Type="http://schemas.openxmlformats.org/officeDocument/2006/relationships/slide" Target="slides/slide20.xml"/><Relationship Id="rId59" Type="http://schemas.openxmlformats.org/officeDocument/2006/relationships/slide" Target="slides/slide41.xml"/><Relationship Id="rId103" Type="http://schemas.openxmlformats.org/officeDocument/2006/relationships/slide" Target="slides/slide85.xml"/><Relationship Id="rId108" Type="http://schemas.openxmlformats.org/officeDocument/2006/relationships/slide" Target="slides/slide90.xml"/><Relationship Id="rId124" Type="http://schemas.openxmlformats.org/officeDocument/2006/relationships/slide" Target="slides/slide106.xml"/><Relationship Id="rId129" Type="http://schemas.openxmlformats.org/officeDocument/2006/relationships/slide" Target="slides/slide111.xml"/><Relationship Id="rId20" Type="http://schemas.openxmlformats.org/officeDocument/2006/relationships/slide" Target="slides/slide2.xml"/><Relationship Id="rId41" Type="http://schemas.openxmlformats.org/officeDocument/2006/relationships/slide" Target="slides/slide23.xml"/><Relationship Id="rId54" Type="http://schemas.openxmlformats.org/officeDocument/2006/relationships/slide" Target="slides/slide36.xml"/><Relationship Id="rId62" Type="http://schemas.openxmlformats.org/officeDocument/2006/relationships/slide" Target="slides/slide44.xml"/><Relationship Id="rId70" Type="http://schemas.openxmlformats.org/officeDocument/2006/relationships/slide" Target="slides/slide52.xml"/><Relationship Id="rId75" Type="http://schemas.openxmlformats.org/officeDocument/2006/relationships/slide" Target="slides/slide57.xml"/><Relationship Id="rId83" Type="http://schemas.openxmlformats.org/officeDocument/2006/relationships/slide" Target="slides/slide65.xml"/><Relationship Id="rId88" Type="http://schemas.openxmlformats.org/officeDocument/2006/relationships/slide" Target="slides/slide70.xml"/><Relationship Id="rId91" Type="http://schemas.openxmlformats.org/officeDocument/2006/relationships/slide" Target="slides/slide73.xml"/><Relationship Id="rId96" Type="http://schemas.openxmlformats.org/officeDocument/2006/relationships/slide" Target="slides/slide78.xml"/><Relationship Id="rId111" Type="http://schemas.openxmlformats.org/officeDocument/2006/relationships/slide" Target="slides/slide93.xml"/><Relationship Id="rId132" Type="http://schemas.openxmlformats.org/officeDocument/2006/relationships/slide" Target="slides/slide114.xml"/><Relationship Id="rId140" Type="http://schemas.openxmlformats.org/officeDocument/2006/relationships/slide" Target="slides/slide122.xml"/><Relationship Id="rId145" Type="http://schemas.openxmlformats.org/officeDocument/2006/relationships/slide" Target="slides/slide127.xml"/><Relationship Id="rId15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5.xml"/><Relationship Id="rId28" Type="http://schemas.openxmlformats.org/officeDocument/2006/relationships/slide" Target="slides/slide10.xml"/><Relationship Id="rId36" Type="http://schemas.openxmlformats.org/officeDocument/2006/relationships/slide" Target="slides/slide18.xml"/><Relationship Id="rId49" Type="http://schemas.openxmlformats.org/officeDocument/2006/relationships/slide" Target="slides/slide31.xml"/><Relationship Id="rId57" Type="http://schemas.openxmlformats.org/officeDocument/2006/relationships/slide" Target="slides/slide39.xml"/><Relationship Id="rId106" Type="http://schemas.openxmlformats.org/officeDocument/2006/relationships/slide" Target="slides/slide88.xml"/><Relationship Id="rId114" Type="http://schemas.openxmlformats.org/officeDocument/2006/relationships/slide" Target="slides/slide96.xml"/><Relationship Id="rId119" Type="http://schemas.openxmlformats.org/officeDocument/2006/relationships/slide" Target="slides/slide101.xml"/><Relationship Id="rId127" Type="http://schemas.openxmlformats.org/officeDocument/2006/relationships/slide" Target="slides/slide109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3.xml"/><Relationship Id="rId44" Type="http://schemas.openxmlformats.org/officeDocument/2006/relationships/slide" Target="slides/slide26.xml"/><Relationship Id="rId52" Type="http://schemas.openxmlformats.org/officeDocument/2006/relationships/slide" Target="slides/slide34.xml"/><Relationship Id="rId60" Type="http://schemas.openxmlformats.org/officeDocument/2006/relationships/slide" Target="slides/slide42.xml"/><Relationship Id="rId65" Type="http://schemas.openxmlformats.org/officeDocument/2006/relationships/slide" Target="slides/slide47.xml"/><Relationship Id="rId73" Type="http://schemas.openxmlformats.org/officeDocument/2006/relationships/slide" Target="slides/slide55.xml"/><Relationship Id="rId78" Type="http://schemas.openxmlformats.org/officeDocument/2006/relationships/slide" Target="slides/slide60.xml"/><Relationship Id="rId81" Type="http://schemas.openxmlformats.org/officeDocument/2006/relationships/slide" Target="slides/slide63.xml"/><Relationship Id="rId86" Type="http://schemas.openxmlformats.org/officeDocument/2006/relationships/slide" Target="slides/slide68.xml"/><Relationship Id="rId94" Type="http://schemas.openxmlformats.org/officeDocument/2006/relationships/slide" Target="slides/slide76.xml"/><Relationship Id="rId99" Type="http://schemas.openxmlformats.org/officeDocument/2006/relationships/slide" Target="slides/slide81.xml"/><Relationship Id="rId101" Type="http://schemas.openxmlformats.org/officeDocument/2006/relationships/slide" Target="slides/slide83.xml"/><Relationship Id="rId122" Type="http://schemas.openxmlformats.org/officeDocument/2006/relationships/slide" Target="slides/slide104.xml"/><Relationship Id="rId130" Type="http://schemas.openxmlformats.org/officeDocument/2006/relationships/slide" Target="slides/slide112.xml"/><Relationship Id="rId135" Type="http://schemas.openxmlformats.org/officeDocument/2006/relationships/slide" Target="slides/slide117.xml"/><Relationship Id="rId143" Type="http://schemas.openxmlformats.org/officeDocument/2006/relationships/slide" Target="slides/slide125.xml"/><Relationship Id="rId148" Type="http://schemas.openxmlformats.org/officeDocument/2006/relationships/slide" Target="slides/slide130.xml"/><Relationship Id="rId151" Type="http://schemas.openxmlformats.org/officeDocument/2006/relationships/slide" Target="slides/slide133.xml"/><Relationship Id="rId156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21.xml"/><Relationship Id="rId109" Type="http://schemas.openxmlformats.org/officeDocument/2006/relationships/slide" Target="slides/slide91.xml"/><Relationship Id="rId34" Type="http://schemas.openxmlformats.org/officeDocument/2006/relationships/slide" Target="slides/slide16.xml"/><Relationship Id="rId50" Type="http://schemas.openxmlformats.org/officeDocument/2006/relationships/slide" Target="slides/slide32.xml"/><Relationship Id="rId55" Type="http://schemas.openxmlformats.org/officeDocument/2006/relationships/slide" Target="slides/slide37.xml"/><Relationship Id="rId76" Type="http://schemas.openxmlformats.org/officeDocument/2006/relationships/slide" Target="slides/slide58.xml"/><Relationship Id="rId97" Type="http://schemas.openxmlformats.org/officeDocument/2006/relationships/slide" Target="slides/slide79.xml"/><Relationship Id="rId104" Type="http://schemas.openxmlformats.org/officeDocument/2006/relationships/slide" Target="slides/slide86.xml"/><Relationship Id="rId120" Type="http://schemas.openxmlformats.org/officeDocument/2006/relationships/slide" Target="slides/slide102.xml"/><Relationship Id="rId125" Type="http://schemas.openxmlformats.org/officeDocument/2006/relationships/slide" Target="slides/slide107.xml"/><Relationship Id="rId141" Type="http://schemas.openxmlformats.org/officeDocument/2006/relationships/slide" Target="slides/slide123.xml"/><Relationship Id="rId146" Type="http://schemas.openxmlformats.org/officeDocument/2006/relationships/slide" Target="slides/slide12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3.xml"/><Relationship Id="rId92" Type="http://schemas.openxmlformats.org/officeDocument/2006/relationships/slide" Target="slides/slide74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1.xml"/><Relationship Id="rId24" Type="http://schemas.openxmlformats.org/officeDocument/2006/relationships/slide" Target="slides/slide6.xml"/><Relationship Id="rId40" Type="http://schemas.openxmlformats.org/officeDocument/2006/relationships/slide" Target="slides/slide22.xml"/><Relationship Id="rId45" Type="http://schemas.openxmlformats.org/officeDocument/2006/relationships/slide" Target="slides/slide27.xml"/><Relationship Id="rId66" Type="http://schemas.openxmlformats.org/officeDocument/2006/relationships/slide" Target="slides/slide48.xml"/><Relationship Id="rId87" Type="http://schemas.openxmlformats.org/officeDocument/2006/relationships/slide" Target="slides/slide69.xml"/><Relationship Id="rId110" Type="http://schemas.openxmlformats.org/officeDocument/2006/relationships/slide" Target="slides/slide92.xml"/><Relationship Id="rId115" Type="http://schemas.openxmlformats.org/officeDocument/2006/relationships/slide" Target="slides/slide97.xml"/><Relationship Id="rId131" Type="http://schemas.openxmlformats.org/officeDocument/2006/relationships/slide" Target="slides/slide113.xml"/><Relationship Id="rId136" Type="http://schemas.openxmlformats.org/officeDocument/2006/relationships/slide" Target="slides/slide118.xml"/><Relationship Id="rId157" Type="http://schemas.openxmlformats.org/officeDocument/2006/relationships/tableStyles" Target="tableStyles.xml"/><Relationship Id="rId61" Type="http://schemas.openxmlformats.org/officeDocument/2006/relationships/slide" Target="slides/slide43.xml"/><Relationship Id="rId82" Type="http://schemas.openxmlformats.org/officeDocument/2006/relationships/slide" Target="slides/slide64.xml"/><Relationship Id="rId152" Type="http://schemas.openxmlformats.org/officeDocument/2006/relationships/slide" Target="slides/slide134.xml"/><Relationship Id="rId19" Type="http://schemas.openxmlformats.org/officeDocument/2006/relationships/slide" Target="slides/slide1.xml"/><Relationship Id="rId14" Type="http://schemas.openxmlformats.org/officeDocument/2006/relationships/slideMaster" Target="slideMasters/slideMaster14.xml"/><Relationship Id="rId30" Type="http://schemas.openxmlformats.org/officeDocument/2006/relationships/slide" Target="slides/slide12.xml"/><Relationship Id="rId35" Type="http://schemas.openxmlformats.org/officeDocument/2006/relationships/slide" Target="slides/slide17.xml"/><Relationship Id="rId56" Type="http://schemas.openxmlformats.org/officeDocument/2006/relationships/slide" Target="slides/slide38.xml"/><Relationship Id="rId77" Type="http://schemas.openxmlformats.org/officeDocument/2006/relationships/slide" Target="slides/slide59.xml"/><Relationship Id="rId100" Type="http://schemas.openxmlformats.org/officeDocument/2006/relationships/slide" Target="slides/slide82.xml"/><Relationship Id="rId105" Type="http://schemas.openxmlformats.org/officeDocument/2006/relationships/slide" Target="slides/slide87.xml"/><Relationship Id="rId126" Type="http://schemas.openxmlformats.org/officeDocument/2006/relationships/slide" Target="slides/slide108.xml"/><Relationship Id="rId147" Type="http://schemas.openxmlformats.org/officeDocument/2006/relationships/slide" Target="slides/slide129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3.xml"/><Relationship Id="rId72" Type="http://schemas.openxmlformats.org/officeDocument/2006/relationships/slide" Target="slides/slide54.xml"/><Relationship Id="rId93" Type="http://schemas.openxmlformats.org/officeDocument/2006/relationships/slide" Target="slides/slide75.xml"/><Relationship Id="rId98" Type="http://schemas.openxmlformats.org/officeDocument/2006/relationships/slide" Target="slides/slide80.xml"/><Relationship Id="rId121" Type="http://schemas.openxmlformats.org/officeDocument/2006/relationships/slide" Target="slides/slide103.xml"/><Relationship Id="rId142" Type="http://schemas.openxmlformats.org/officeDocument/2006/relationships/slide" Target="slides/slide124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7.xml"/><Relationship Id="rId46" Type="http://schemas.openxmlformats.org/officeDocument/2006/relationships/slide" Target="slides/slide28.xml"/><Relationship Id="rId67" Type="http://schemas.openxmlformats.org/officeDocument/2006/relationships/slide" Target="slides/slide49.xml"/><Relationship Id="rId116" Type="http://schemas.openxmlformats.org/officeDocument/2006/relationships/slide" Target="slides/slide98.xml"/><Relationship Id="rId137" Type="http://schemas.openxmlformats.org/officeDocument/2006/relationships/slide" Target="slides/slide11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32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"/>
              </a:defRPr>
            </a:lvl1pPr>
          </a:lstStyle>
          <a:p>
            <a:pPr>
              <a:defRPr/>
            </a:pPr>
            <a:fld id="{A90857C1-FFE4-47A6-95C4-161923441DC2}" type="slidenum">
              <a:rPr lang="es-ES"/>
              <a:pPr>
                <a:defRPr/>
              </a:pPr>
              <a:t>‹N›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456517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A2A955B-A3BB-4ACB-9DB8-DA8486BC6625}" type="slidenum">
              <a:rPr lang="it-IT" smtClean="0">
                <a:latin typeface="Times" pitchFamily="18" charset="0"/>
              </a:rPr>
              <a:pPr/>
              <a:t>33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912054-CB94-4D48-8FB3-F1EF7BC0D688}" type="slidenum">
              <a:rPr lang="it-IT" smtClean="0">
                <a:latin typeface="Times" pitchFamily="18" charset="0"/>
              </a:rPr>
              <a:pPr/>
              <a:t>34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8D2F3C-698D-4DDA-9CEE-09EE4A26FC21}" type="slidenum">
              <a:rPr lang="it-IT" smtClean="0">
                <a:latin typeface="Times" pitchFamily="18" charset="0"/>
              </a:rPr>
              <a:pPr/>
              <a:t>35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76596B-4BE0-485C-874F-6078279159F3}" type="slidenum">
              <a:rPr lang="it-IT" smtClean="0">
                <a:latin typeface="Times" pitchFamily="18" charset="0"/>
              </a:rPr>
              <a:pPr/>
              <a:t>36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737BABB-9ED2-4B0B-A571-1D9F14CD5AE8}" type="slidenum">
              <a:rPr lang="it-IT" smtClean="0">
                <a:latin typeface="Times" pitchFamily="18" charset="0"/>
              </a:rPr>
              <a:pPr/>
              <a:t>37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7F0424-CFBE-482E-AB28-9C3003E89B3F}" type="slidenum">
              <a:rPr lang="it-IT" smtClean="0">
                <a:latin typeface="Times" pitchFamily="18" charset="0"/>
              </a:rPr>
              <a:pPr/>
              <a:t>38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71D5EC9-0A23-411F-B2E2-D257FB645D1B}" type="slidenum">
              <a:rPr lang="it-IT" smtClean="0">
                <a:latin typeface="Times" pitchFamily="18" charset="0"/>
              </a:rPr>
              <a:pPr/>
              <a:t>39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3B1381-F0DB-4115-8C06-7A099C3EC428}" type="slidenum">
              <a:rPr lang="it-IT" smtClean="0">
                <a:latin typeface="Times" pitchFamily="18" charset="0"/>
              </a:rPr>
              <a:pPr/>
              <a:t>40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32559D-FC21-4966-9F26-F0EBB0AA1732}" type="slidenum">
              <a:rPr lang="it-IT" smtClean="0">
                <a:latin typeface="Times" pitchFamily="18" charset="0"/>
              </a:rPr>
              <a:pPr/>
              <a:t>41</a:t>
            </a:fld>
            <a:endParaRPr lang="it-IT" smtClean="0">
              <a:latin typeface="Times" pitchFamily="18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smtClean="0">
              <a:latin typeface="Times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126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2.xml"/><Relationship Id="rId4" Type="http://schemas.openxmlformats.org/officeDocument/2006/relationships/tags" Target="../tags/tag38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7" Type="http://schemas.openxmlformats.org/officeDocument/2006/relationships/slideMaster" Target="../slideMasters/slideMaster12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58.xml"/><Relationship Id="rId4" Type="http://schemas.openxmlformats.org/officeDocument/2006/relationships/tags" Target="../tags/tag57.xml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6" Type="http://schemas.openxmlformats.org/officeDocument/2006/relationships/slideMaster" Target="../slideMasters/slideMaster12.xml"/><Relationship Id="rId5" Type="http://schemas.openxmlformats.org/officeDocument/2006/relationships/tags" Target="../tags/tag63.xml"/><Relationship Id="rId4" Type="http://schemas.openxmlformats.org/officeDocument/2006/relationships/tags" Target="../tags/tag6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tags" Target="../tags/tag71.xml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73.xml"/><Relationship Id="rId4" Type="http://schemas.openxmlformats.org/officeDocument/2006/relationships/tags" Target="../tags/tag72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tags" Target="../tags/tag74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78.xml"/><Relationship Id="rId4" Type="http://schemas.openxmlformats.org/officeDocument/2006/relationships/tags" Target="../tags/tag77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" Type="http://schemas.openxmlformats.org/officeDocument/2006/relationships/tags" Target="../tags/tag79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83.xml"/><Relationship Id="rId4" Type="http://schemas.openxmlformats.org/officeDocument/2006/relationships/tags" Target="../tags/tag82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tags" Target="../tags/tag86.xml"/><Relationship Id="rId7" Type="http://schemas.openxmlformats.org/officeDocument/2006/relationships/slideMaster" Target="../slideMasters/slideMaster15.xml"/><Relationship Id="rId2" Type="http://schemas.openxmlformats.org/officeDocument/2006/relationships/tags" Target="../tags/tag85.xml"/><Relationship Id="rId1" Type="http://schemas.openxmlformats.org/officeDocument/2006/relationships/tags" Target="../tags/tag84.xml"/><Relationship Id="rId6" Type="http://schemas.openxmlformats.org/officeDocument/2006/relationships/tags" Target="../tags/tag89.xml"/><Relationship Id="rId5" Type="http://schemas.openxmlformats.org/officeDocument/2006/relationships/tags" Target="../tags/tag88.xml"/><Relationship Id="rId4" Type="http://schemas.openxmlformats.org/officeDocument/2006/relationships/tags" Target="../tags/tag87.xml"/></Relationships>
</file>

<file path=ppt/slideLayouts/_rels/slideLayout159.xml.rels><?xml version="1.0" encoding="UTF-8" standalone="yes"?>
<Relationships xmlns="http://schemas.openxmlformats.org/package/2006/relationships"><Relationship Id="rId8" Type="http://schemas.openxmlformats.org/officeDocument/2006/relationships/tags" Target="../tags/tag97.xml"/><Relationship Id="rId3" Type="http://schemas.openxmlformats.org/officeDocument/2006/relationships/tags" Target="../tags/tag92.xml"/><Relationship Id="rId7" Type="http://schemas.openxmlformats.org/officeDocument/2006/relationships/tags" Target="../tags/tag96.xml"/><Relationship Id="rId2" Type="http://schemas.openxmlformats.org/officeDocument/2006/relationships/tags" Target="../tags/tag91.xml"/><Relationship Id="rId1" Type="http://schemas.openxmlformats.org/officeDocument/2006/relationships/tags" Target="../tags/tag90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9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" Type="http://schemas.openxmlformats.org/officeDocument/2006/relationships/tags" Target="../tags/tag98.xml"/><Relationship Id="rId5" Type="http://schemas.openxmlformats.org/officeDocument/2006/relationships/slideMaster" Target="../slideMasters/slideMaster15.xml"/><Relationship Id="rId4" Type="http://schemas.openxmlformats.org/officeDocument/2006/relationships/tags" Target="../tags/tag101.xml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tags" Target="../tags/tag104.xml"/><Relationship Id="rId2" Type="http://schemas.openxmlformats.org/officeDocument/2006/relationships/tags" Target="../tags/tag103.xml"/><Relationship Id="rId1" Type="http://schemas.openxmlformats.org/officeDocument/2006/relationships/tags" Target="../tags/tag102.xml"/><Relationship Id="rId4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tags" Target="../tags/tag107.xml"/><Relationship Id="rId7" Type="http://schemas.openxmlformats.org/officeDocument/2006/relationships/slideMaster" Target="../slideMasters/slideMaster15.xml"/><Relationship Id="rId2" Type="http://schemas.openxmlformats.org/officeDocument/2006/relationships/tags" Target="../tags/tag106.xml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5" Type="http://schemas.openxmlformats.org/officeDocument/2006/relationships/tags" Target="../tags/tag109.xml"/><Relationship Id="rId4" Type="http://schemas.openxmlformats.org/officeDocument/2006/relationships/tags" Target="../tags/tag108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tags" Target="../tags/tag113.xml"/><Relationship Id="rId7" Type="http://schemas.openxmlformats.org/officeDocument/2006/relationships/slideMaster" Target="../slideMasters/slideMaster15.xml"/><Relationship Id="rId2" Type="http://schemas.openxmlformats.org/officeDocument/2006/relationships/tags" Target="../tags/tag112.xml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tags" Target="../tags/tag119.xml"/><Relationship Id="rId2" Type="http://schemas.openxmlformats.org/officeDocument/2006/relationships/tags" Target="../tags/tag118.xml"/><Relationship Id="rId1" Type="http://schemas.openxmlformats.org/officeDocument/2006/relationships/tags" Target="../tags/tag117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121.xml"/><Relationship Id="rId4" Type="http://schemas.openxmlformats.org/officeDocument/2006/relationships/tags" Target="../tags/tag120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tags" Target="../tags/tag124.xml"/><Relationship Id="rId2" Type="http://schemas.openxmlformats.org/officeDocument/2006/relationships/tags" Target="../tags/tag123.xml"/><Relationship Id="rId1" Type="http://schemas.openxmlformats.org/officeDocument/2006/relationships/tags" Target="../tags/tag122.xml"/><Relationship Id="rId6" Type="http://schemas.openxmlformats.org/officeDocument/2006/relationships/slideMaster" Target="../slideMasters/slideMaster15.xml"/><Relationship Id="rId5" Type="http://schemas.openxmlformats.org/officeDocument/2006/relationships/tags" Target="../tags/tag126.xml"/><Relationship Id="rId4" Type="http://schemas.openxmlformats.org/officeDocument/2006/relationships/tags" Target="../tags/tag125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tags" Target="../tags/tag134.xml"/><Relationship Id="rId2" Type="http://schemas.openxmlformats.org/officeDocument/2006/relationships/tags" Target="../tags/tag133.xml"/><Relationship Id="rId1" Type="http://schemas.openxmlformats.org/officeDocument/2006/relationships/tags" Target="../tags/tag132.x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136.xml"/><Relationship Id="rId4" Type="http://schemas.openxmlformats.org/officeDocument/2006/relationships/tags" Target="../tags/tag135.xml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tags" Target="../tags/tag139.xml"/><Relationship Id="rId2" Type="http://schemas.openxmlformats.org/officeDocument/2006/relationships/tags" Target="../tags/tag138.xml"/><Relationship Id="rId1" Type="http://schemas.openxmlformats.org/officeDocument/2006/relationships/tags" Target="../tags/tag137.x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141.xml"/><Relationship Id="rId4" Type="http://schemas.openxmlformats.org/officeDocument/2006/relationships/tags" Target="../tags/tag140.xml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tags" Target="../tags/tag144.xml"/><Relationship Id="rId2" Type="http://schemas.openxmlformats.org/officeDocument/2006/relationships/tags" Target="../tags/tag143.xml"/><Relationship Id="rId1" Type="http://schemas.openxmlformats.org/officeDocument/2006/relationships/tags" Target="../tags/tag142.x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146.xml"/><Relationship Id="rId4" Type="http://schemas.openxmlformats.org/officeDocument/2006/relationships/tags" Target="../tags/tag145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tags" Target="../tags/tag149.xml"/><Relationship Id="rId7" Type="http://schemas.openxmlformats.org/officeDocument/2006/relationships/slideMaster" Target="../slideMasters/slideMaster16.xml"/><Relationship Id="rId2" Type="http://schemas.openxmlformats.org/officeDocument/2006/relationships/tags" Target="../tags/tag148.xml"/><Relationship Id="rId1" Type="http://schemas.openxmlformats.org/officeDocument/2006/relationships/tags" Target="../tags/tag147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8" Type="http://schemas.openxmlformats.org/officeDocument/2006/relationships/tags" Target="../tags/tag160.xml"/><Relationship Id="rId3" Type="http://schemas.openxmlformats.org/officeDocument/2006/relationships/tags" Target="../tags/tag155.xml"/><Relationship Id="rId7" Type="http://schemas.openxmlformats.org/officeDocument/2006/relationships/tags" Target="../tags/tag159.xml"/><Relationship Id="rId2" Type="http://schemas.openxmlformats.org/officeDocument/2006/relationships/tags" Target="../tags/tag154.xml"/><Relationship Id="rId1" Type="http://schemas.openxmlformats.org/officeDocument/2006/relationships/tags" Target="../tags/tag153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9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tags" Target="../tags/tag163.xml"/><Relationship Id="rId2" Type="http://schemas.openxmlformats.org/officeDocument/2006/relationships/tags" Target="../tags/tag162.xml"/><Relationship Id="rId1" Type="http://schemas.openxmlformats.org/officeDocument/2006/relationships/tags" Target="../tags/tag161.xml"/><Relationship Id="rId5" Type="http://schemas.openxmlformats.org/officeDocument/2006/relationships/slideMaster" Target="../slideMasters/slideMaster16.xml"/><Relationship Id="rId4" Type="http://schemas.openxmlformats.org/officeDocument/2006/relationships/tags" Target="../tags/tag164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tags" Target="../tags/tag167.xml"/><Relationship Id="rId2" Type="http://schemas.openxmlformats.org/officeDocument/2006/relationships/tags" Target="../tags/tag166.xml"/><Relationship Id="rId1" Type="http://schemas.openxmlformats.org/officeDocument/2006/relationships/tags" Target="../tags/tag165.xml"/><Relationship Id="rId4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tags" Target="../tags/tag170.xml"/><Relationship Id="rId7" Type="http://schemas.openxmlformats.org/officeDocument/2006/relationships/slideMaster" Target="../slideMasters/slideMaster16.xml"/><Relationship Id="rId2" Type="http://schemas.openxmlformats.org/officeDocument/2006/relationships/tags" Target="../tags/tag169.xml"/><Relationship Id="rId1" Type="http://schemas.openxmlformats.org/officeDocument/2006/relationships/tags" Target="../tags/tag168.xml"/><Relationship Id="rId6" Type="http://schemas.openxmlformats.org/officeDocument/2006/relationships/tags" Target="../tags/tag173.xml"/><Relationship Id="rId5" Type="http://schemas.openxmlformats.org/officeDocument/2006/relationships/tags" Target="../tags/tag172.xml"/><Relationship Id="rId4" Type="http://schemas.openxmlformats.org/officeDocument/2006/relationships/tags" Target="../tags/tag171.xml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tags" Target="../tags/tag176.xml"/><Relationship Id="rId7" Type="http://schemas.openxmlformats.org/officeDocument/2006/relationships/slideMaster" Target="../slideMasters/slideMaster16.xml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tags" Target="../tags/tag179.xml"/><Relationship Id="rId5" Type="http://schemas.openxmlformats.org/officeDocument/2006/relationships/tags" Target="../tags/tag178.xml"/><Relationship Id="rId4" Type="http://schemas.openxmlformats.org/officeDocument/2006/relationships/tags" Target="../tags/tag177.xml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tags" Target="../tags/tag182.xml"/><Relationship Id="rId2" Type="http://schemas.openxmlformats.org/officeDocument/2006/relationships/tags" Target="../tags/tag181.xml"/><Relationship Id="rId1" Type="http://schemas.openxmlformats.org/officeDocument/2006/relationships/tags" Target="../tags/tag180.x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184.xml"/><Relationship Id="rId4" Type="http://schemas.openxmlformats.org/officeDocument/2006/relationships/tags" Target="../tags/tag183.xml"/></Relationships>
</file>

<file path=ppt/slideLayouts/_rels/slideLayout176.xml.rels><?xml version="1.0" encoding="UTF-8" standalone="yes"?>
<Relationships xmlns="http://schemas.openxmlformats.org/package/2006/relationships"><Relationship Id="rId3" Type="http://schemas.openxmlformats.org/officeDocument/2006/relationships/tags" Target="../tags/tag187.xml"/><Relationship Id="rId2" Type="http://schemas.openxmlformats.org/officeDocument/2006/relationships/tags" Target="../tags/tag186.xml"/><Relationship Id="rId1" Type="http://schemas.openxmlformats.org/officeDocument/2006/relationships/tags" Target="../tags/tag185.xml"/><Relationship Id="rId6" Type="http://schemas.openxmlformats.org/officeDocument/2006/relationships/slideMaster" Target="../slideMasters/slideMaster16.xml"/><Relationship Id="rId5" Type="http://schemas.openxmlformats.org/officeDocument/2006/relationships/tags" Target="../tags/tag189.xml"/><Relationship Id="rId4" Type="http://schemas.openxmlformats.org/officeDocument/2006/relationships/tags" Target="../tags/tag18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BA6D44-AB3F-4750-A215-A40B673BFF4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BA0BE-EA03-4951-B054-A15B965F0E6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060A5-D6CD-4D3F-ACFE-3B4002E3A13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5F52B-4C10-4C9E-9B43-9B81747F2DA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E25975-76E9-4C86-A629-AE75A598B98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D5703-3D2C-472C-91E9-ABD1E1B525B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2B8624-070A-492D-BFFF-83FB9483DE32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A9045-9316-4DBF-A5F7-94B06C67261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301E2A-5EC0-469C-8B44-A38043A00A7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3BD6CF-C5BB-430E-BC88-D2230A441CB5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FCC70-2A86-4B07-9022-00435AEF30A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039772-D571-4D2C-A02E-86555D964A4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34A38F-3DC9-47A6-8242-4E88313A937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10237-4FE0-46C7-9CB3-44475C2795F0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7454C5-B1C4-4E02-8785-D559F6DAEDD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45557-5731-4B3E-8EE7-2D2AEDF0240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536103"/>
      </p:ext>
    </p:extLst>
  </p:cSld>
  <p:clrMapOvr>
    <a:masterClrMapping/>
  </p:clrMapOvr>
  <p:transition spd="med">
    <p:push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31C2D1-C599-4D61-BF99-01F79902514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BEEA2-DC4E-4BE1-9538-0A3FCCCD6F6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4146"/>
      </p:ext>
    </p:extLst>
  </p:cSld>
  <p:clrMapOvr>
    <a:masterClrMapping/>
  </p:clrMapOvr>
  <p:transition spd="med">
    <p:push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8C2DC-9EE0-4C29-A3C9-27B00806652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2B9D0-EA81-4823-9FD4-75B3577CB8E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378469"/>
      </p:ext>
    </p:extLst>
  </p:cSld>
  <p:clrMapOvr>
    <a:masterClrMapping/>
  </p:clrMapOvr>
  <p:transition spd="med">
    <p:push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20214A-4EE4-4E47-A655-4358C911C7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F4C8F-87E3-45A0-95C2-A6D8C69275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7684569"/>
      </p:ext>
    </p:extLst>
  </p:cSld>
  <p:clrMapOvr>
    <a:masterClrMapping/>
  </p:clrMapOvr>
  <p:transition spd="med">
    <p:push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E1257F-46F2-4593-B98E-41D21DE934E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D612F-1C17-4CC8-8EEA-FF945C90D5A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340839"/>
      </p:ext>
    </p:extLst>
  </p:cSld>
  <p:clrMapOvr>
    <a:masterClrMapping/>
  </p:clrMapOvr>
  <p:transition spd="med">
    <p:push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1BBE5D-2ED9-418D-8597-27B3DF4E0C1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C665F-D3CE-4437-AD2D-9EC67E08680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8164974"/>
      </p:ext>
    </p:extLst>
  </p:cSld>
  <p:clrMapOvr>
    <a:masterClrMapping/>
  </p:clrMapOvr>
  <p:transition spd="med">
    <p:push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BA4977-DAD1-42CC-A6C5-A1E29178743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37E61-8010-427E-9A7C-54AEDF5AA59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471503"/>
      </p:ext>
    </p:extLst>
  </p:cSld>
  <p:clrMapOvr>
    <a:masterClrMapping/>
  </p:clrMapOvr>
  <p:transition spd="med">
    <p:push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2B184A-FCF8-4ECC-929B-20346A553E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F679D-89F0-4B28-BD8D-CC8EA2C22DB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169196"/>
      </p:ext>
    </p:extLst>
  </p:cSld>
  <p:clrMapOvr>
    <a:masterClrMapping/>
  </p:clrMapOvr>
  <p:transition spd="med">
    <p:push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7DD19-FD91-45A9-B03C-B2CB4B1510B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BDB9A3-6AA8-4F08-ACEF-CF9793C687B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4549846"/>
      </p:ext>
    </p:extLst>
  </p:cSld>
  <p:clrMapOvr>
    <a:masterClrMapping/>
  </p:clrMapOvr>
  <p:transition spd="med">
    <p:push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B62BE-10B4-4042-959D-3A0DC5726A1E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1453B-760C-49AB-96FE-0E14C9C6520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3F74EF-4091-4911-9757-2C81206A86F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3E540B-8BA1-4409-B351-CD7E3357857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1523850"/>
      </p:ext>
    </p:extLst>
  </p:cSld>
  <p:clrMapOvr>
    <a:masterClrMapping/>
  </p:clrMapOvr>
  <p:transition spd="med">
    <p:push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CBB14-1408-4FA5-BE94-5E43F0BF0C8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7789B1-519F-4CE2-AB5C-D9654A7AB27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2574973"/>
      </p:ext>
    </p:extLst>
  </p:cSld>
  <p:clrMapOvr>
    <a:masterClrMapping/>
  </p:clrMapOvr>
  <p:transition spd="med">
    <p:push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52CEE7-F63A-4693-8139-981FD24D228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4321098"/>
      </p:ext>
    </p:extLst>
  </p:cSld>
  <p:clrMapOvr>
    <a:masterClrMapping/>
  </p:clrMapOvr>
  <p:transition spd="med">
    <p:dissolv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9CF09C-8C23-433D-B00A-7FB1D0C4FBD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7137527"/>
      </p:ext>
    </p:extLst>
  </p:cSld>
  <p:clrMapOvr>
    <a:masterClrMapping/>
  </p:clrMapOvr>
  <p:transition spd="med">
    <p:dissolv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89CBFF-DE44-493B-BB8E-53110D06C61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44514744"/>
      </p:ext>
    </p:extLst>
  </p:cSld>
  <p:clrMapOvr>
    <a:masterClrMapping/>
  </p:clrMapOvr>
  <p:transition spd="med">
    <p:dissolv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42BCD-9BC2-4744-8110-6CD016E6895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4021358"/>
      </p:ext>
    </p:extLst>
  </p:cSld>
  <p:clrMapOvr>
    <a:masterClrMapping/>
  </p:clrMapOvr>
  <p:transition spd="med">
    <p:dissolv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61B8C-769B-450C-8CAB-6B5534EEBD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1789836"/>
      </p:ext>
    </p:extLst>
  </p:cSld>
  <p:clrMapOvr>
    <a:masterClrMapping/>
  </p:clrMapOvr>
  <p:transition spd="med">
    <p:dissolv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36921A-BEC5-4739-8EB1-59AC4E0F9E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5638707"/>
      </p:ext>
    </p:extLst>
  </p:cSld>
  <p:clrMapOvr>
    <a:masterClrMapping/>
  </p:clrMapOvr>
  <p:transition spd="med">
    <p:dissolv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0B3849-4FA9-4CF2-B16F-B1EF4BAA06F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7166370"/>
      </p:ext>
    </p:extLst>
  </p:cSld>
  <p:clrMapOvr>
    <a:masterClrMapping/>
  </p:clrMapOvr>
  <p:transition spd="med">
    <p:dissolv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54CCAE-BEC0-4EA8-92F9-6E8E0243196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9427532"/>
      </p:ext>
    </p:extLst>
  </p:cSld>
  <p:clrMapOvr>
    <a:masterClrMapping/>
  </p:clrMapOvr>
  <p:transition spd="med">
    <p:dissolv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1495F6-A1F7-411B-9FFF-A3583B11AF39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89069F-A241-4C15-A13D-8AE3FF8C4BA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7AAF42-BBA9-42CF-B699-AB563C306C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8078735"/>
      </p:ext>
    </p:extLst>
  </p:cSld>
  <p:clrMapOvr>
    <a:masterClrMapping/>
  </p:clrMapOvr>
  <p:transition spd="med">
    <p:dissolv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CAD03-8343-4559-A261-946E6D56125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22529396"/>
      </p:ext>
    </p:extLst>
  </p:cSld>
  <p:clrMapOvr>
    <a:masterClrMapping/>
  </p:clrMapOvr>
  <p:transition spd="med">
    <p:dissolv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327E03-44A4-4313-844F-A7BA7524D7D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3161637"/>
      </p:ext>
    </p:extLst>
  </p:cSld>
  <p:clrMapOvr>
    <a:masterClrMapping/>
  </p:clrMapOvr>
  <p:transition spd="med">
    <p:dissolv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9381127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6790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69514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5107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31082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510563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2030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CBEA8E-F3F0-4A44-BEA8-A4B55032EB73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BEE7D-D4A7-4667-974D-96B30A9AE74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0318962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686505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74592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992144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AC8749-7F8C-49AA-A35E-A5E678312E6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4531E-B9BF-42C4-B462-86929099714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8927831"/>
      </p:ext>
    </p:extLst>
  </p:cSld>
  <p:clrMapOvr>
    <a:masterClrMapping/>
  </p:clrMapOvr>
  <p:transition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BB49BB-A607-4F51-B530-A3C70B1B9CD1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5DE65-3CF1-46B5-A2EB-6EB71EDE1E4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969976"/>
      </p:ext>
    </p:extLst>
  </p:cSld>
  <p:clrMapOvr>
    <a:masterClrMapping/>
  </p:clrMapOvr>
  <p:transition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C2A9BC-F06F-4F72-BB7C-186D327830E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5C3E7-8044-4E32-B93E-8AAEC3A363B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787639"/>
      </p:ext>
    </p:extLst>
  </p:cSld>
  <p:clrMapOvr>
    <a:masterClrMapping/>
  </p:clrMapOvr>
  <p:transition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78C855-6959-433A-93D0-0002EE1447A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214BC-FAF3-4989-AC8A-415F63762FB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4013576"/>
      </p:ext>
    </p:extLst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305979-9D7A-4907-BEC1-FD56CF7391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A3DD73-295B-40B9-B6F2-5005E2DC128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897206"/>
      </p:ext>
    </p:extLst>
  </p:cSld>
  <p:clrMapOvr>
    <a:masterClrMapping/>
  </p:clrMapOvr>
  <p:transition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A2511-4CB4-42D9-B1B3-7B66276937A8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E5BEF-7E2F-4A97-8CC8-64AC1CD25DEF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8513498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7319F-F41F-4DF1-BBBD-E6B939D0B8B7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FCE9A-742A-43CD-96A6-E4D60A8D76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C5D315-4000-4948-A58B-B24DA0F01DA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79850-010F-4C39-AF56-72FAC9E1E4E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5212398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AB821B-8E0E-44F5-8CCC-7BC4965F1BA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22BCC-E349-444F-B44B-81ED4D92FB9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9150573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C426E-D73F-4517-913D-23D6498DCB5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7163D-ED56-4F6E-964A-744B59AE2E1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4687968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4FE99-7284-4487-9CA7-DDD33426019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EB5428-1501-497F-BF56-E7BBC7B4C73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070753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E02AE-9693-4F37-BA7C-DC34D88C890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37A49C-8634-4F09-B007-F59E4841FC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0886908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28BD59-930E-4D28-AFF4-94F4B5E6C1A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4DA428-455D-4421-B9FF-F582CD0AD67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910166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FAC1C1-C2D8-4D7F-838A-049115E9BE1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384175-0452-400B-AA96-9059EA360998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8194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2D9BB0-1486-49F0-8C1E-44C57297482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5FBB9-92F6-4C97-9FF1-BA2365E5072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866417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46E80-5E4B-4DD7-8DF3-B84471F797FF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4482C4-ABA5-4069-9A78-4548AF0CF01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18956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213B9C-36AA-4E93-940C-F25A86D25E75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35A373-8E70-46C9-A2DD-D43C5F730D3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422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0B0E45-9D79-4AE2-B64E-3A97B4BBB214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45B48-B890-42FF-B773-9320F4D7556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49313F-2D48-4A2E-ABE6-CF23F7DAC2F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D3B50-186C-434A-840D-000D1B9F4040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51449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93190-1DED-48C6-8396-88BA9C02DDD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81CF2-15EE-4926-AD9D-DA2F4EC57B2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20179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7E6508-6FF9-4AEF-BD42-E992D9801254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81F196-9FE4-4F6E-AE18-0C5B8AD607B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695567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4817D-79E0-414E-BA61-0EEBE708781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51BDF6-72A1-45B5-821A-BA32DC74BEF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3865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C0876-76B9-492C-8C06-A92216AD5A0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EA1EDC-AF41-45C8-A6E4-32B2F25558D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786627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C43F28-04AB-4D28-ACB0-13E928F7A403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3A6982-989F-49E3-B839-8E64DF98AACD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91758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C2742E-1EEB-4930-AA77-5690DC2296C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571623"/>
      </p:ext>
    </p:extLst>
  </p:cSld>
  <p:clrMapOvr>
    <a:masterClrMapping/>
  </p:clrMapOvr>
  <p:transition spd="slow">
    <p:dissolv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53743-25E6-477C-9F42-651F04753DE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450696"/>
      </p:ext>
    </p:extLst>
  </p:cSld>
  <p:clrMapOvr>
    <a:masterClrMapping/>
  </p:clrMapOvr>
  <p:transition spd="slow">
    <p:dissolv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DC8FA-EAAA-46F6-A432-D2D3DA4755C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2484168"/>
      </p:ext>
    </p:extLst>
  </p:cSld>
  <p:clrMapOvr>
    <a:masterClrMapping/>
  </p:clrMapOvr>
  <p:transition spd="slow">
    <p:dissolv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1206E-9DEF-4536-BFA2-F34E6D8F24E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95312"/>
      </p:ext>
    </p:extLst>
  </p:cSld>
  <p:clrMapOvr>
    <a:masterClrMapping/>
  </p:clrMapOvr>
  <p:transition spd="slow">
    <p:dissolv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5BD6A8-42C7-408A-A735-5A90937B27C2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32FE8C-C58B-4EC0-A799-0075ADD5383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  <p:custDataLst>
              <p:tags r:id="rId7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  <p:custDataLst>
              <p:tags r:id="rId8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AFBC50-0BDC-49C2-B060-7D892F56B26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301341"/>
      </p:ext>
    </p:extLst>
  </p:cSld>
  <p:clrMapOvr>
    <a:masterClrMapping/>
  </p:clrMapOvr>
  <p:transition spd="slow">
    <p:dissolv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2CDFF3-E150-4295-BF93-F81E70DBDDE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908818"/>
      </p:ext>
    </p:extLst>
  </p:cSld>
  <p:clrMapOvr>
    <a:masterClrMapping/>
  </p:clrMapOvr>
  <p:transition spd="slow">
    <p:dissolv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  <p:custDataLst>
              <p:tags r:id="rId1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  <p:custDataLst>
              <p:tags r:id="rId2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4130DC-EF96-4F4F-B946-346996A48BD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667658"/>
      </p:ext>
    </p:extLst>
  </p:cSld>
  <p:clrMapOvr>
    <a:masterClrMapping/>
  </p:clrMapOvr>
  <p:transition spd="slow">
    <p:dissolv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C09E6-0151-4E98-B66A-EA54A6A895B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936404"/>
      </p:ext>
    </p:extLst>
  </p:cSld>
  <p:clrMapOvr>
    <a:masterClrMapping/>
  </p:clrMapOvr>
  <p:transition spd="slow">
    <p:dissolv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  <p:custDataLst>
              <p:tags r:id="rId6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BB4E2-926C-41B1-A3D1-B04853E931D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630260"/>
      </p:ext>
    </p:extLst>
  </p:cSld>
  <p:clrMapOvr>
    <a:masterClrMapping/>
  </p:clrMapOvr>
  <p:transition spd="slow">
    <p:dissolv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9CA345-6302-41B8-AA7A-75F6AEDDE104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494610"/>
      </p:ext>
    </p:extLst>
  </p:cSld>
  <p:clrMapOvr>
    <a:masterClrMapping/>
  </p:clrMapOvr>
  <p:transition spd="slow">
    <p:dissolv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  <p:custDataLst>
              <p:tags r:id="rId3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  <p:custDataLst>
              <p:tags r:id="rId4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  <p:custDataLst>
              <p:tags r:id="rId5"/>
            </p:custDataLst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92CEB0-E867-4393-9410-9E8A21FA296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495679"/>
      </p:ext>
    </p:extLst>
  </p:cSld>
  <p:clrMapOvr>
    <a:masterClrMapping/>
  </p:clrMapOvr>
  <p:transition spd="slow">
    <p:dissolv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0A98AC-0A9B-4DE0-92D1-C25D91E2FA1C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C2A98D-F293-4EAB-ABAC-4DB2CC80895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285574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8A245-B9DF-4F6C-8BB3-DF2395A16CC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B1C6A-422B-417B-B5E4-4D50CC6332EA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79578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C1C582-DE59-4D96-B8F1-BFF1D4E7D49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2E6E7C-33E6-4FEB-A8A3-CF9156254DF1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63320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944F4-8DBB-496B-A2E0-9962536E1AAC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44EC4A-EA00-42BE-8C92-40BDD04D5C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4C55B2-F0BF-4CF8-9801-8D7394F72D52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6C348D-C38E-431E-98D8-C4C3C8EE3514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370544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4FC4B-E632-4035-AFD9-D3C61D1A52E9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90A631-2458-4F9F-86D4-9BAE74D72A29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176306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33301D-68B3-487A-B9F7-7C386333F84B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FE0C-2417-4B7F-811D-8F5B831EBD72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027565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87E16-0089-47DE-9B4D-B99E22F0CA9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0AE43E-36A5-4BB5-A160-3476DBC0977C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58297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693C1-23C9-494D-9931-F7BC4397B070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A31DC-168F-4A38-B206-8160605D9443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27080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CE30B8-EA36-4DA2-BD79-B6B94E236F3A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D66E67-4269-448B-972F-7BB1FD79761E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388882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21F71-45C5-4C83-9532-4C226460867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6C3FFB-E3ED-4A2B-81B4-AE1971A39B07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652516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E1B5F7-4427-4645-8248-12EDC8D2824E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CECAA6-1B82-4CCC-A10B-DBC92967349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67061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A944D4-176F-4756-903A-903F298F20A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818937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4E9392-DEEA-425A-BA86-A43CB9707722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668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26D70-A71C-4708-82E0-09BB42661704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5971C-58B4-42BE-BFB3-9FF01BBC90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A86733-2D8B-43BE-9DED-A6A0383D4E2D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2013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A0C264-073B-4B16-BA3B-D5A52257BE31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90774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4172A5-8846-4530-80E6-29D19F4FF378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35709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BCBEC0-626D-491B-87BE-5703F524FB0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78125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82DA2D-8C1F-4C27-BF9C-73DF6D4F00CE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15519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6EF33E-4D71-4390-A212-42D2DC087A5C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737794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D4BD5F-B40B-4562-93F8-D1D325E1C010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40754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7C547E-E7C5-4692-868C-4604CA9424C3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579649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80C0DB-F5ED-493F-B063-11B05EBAA127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021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C25AD4-B8CC-47F7-B0AE-D3BAA1D8A1D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2FDC8C-19F4-4A6C-B551-07D55429D13E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DBF02-D4A9-4D77-A0B5-5057884FC60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874354-7B8D-4139-8BB6-69436C454481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F6FA05-65F5-44EA-8F0B-C2B33340FFA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652B5-D1C4-4FDD-87F0-65582EE51F09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B858C-3E29-48B5-8242-8F8CEE8FEBE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81256-5F95-4124-B9AB-7FC7CE3567A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5299BC-48F1-41F6-8341-C5C51648513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865CAC-F3A2-407A-B89B-ABF31EF74A3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11656B-7F1E-4D2D-893D-D2D5680D705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EFE88D-991A-4236-8C11-96044C07362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8C649E-17D4-4155-849E-07C17C0FFC3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E61C94-FEC8-4B09-ABC7-ABC0A826100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29C8F0-8890-466D-B801-769FDA61CBA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F2928-9DA7-42C7-9879-74CF983D9B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C5734B-C822-4CF1-9693-F1EF8C8C1AC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B18383-498F-4EDF-ADA0-0160D5EB089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53D127-5CAE-4994-9193-1CFC643CA4D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spd="med">
    <p:dissolv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C10989-4C46-4AD9-8B2C-C45F9D164112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E47E04-B169-4731-9FBA-98B198C38D2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746F0-2DF6-43C9-A88F-386DD08B7816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A6F29-F7DF-4C51-A136-4729AB26823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ED24E2-4C3B-4174-9E23-6904680D27C4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87871A-8C5D-4B47-8069-57217260C62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6B61C0-AD2D-4D7F-A61C-7BAE91433312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6AFB2-CFD5-4BCE-8FD4-B1F0CB8150D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4A5AA7-1D04-4BB7-A7C7-58B48AC35485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610298-0F3E-4F03-BB62-F0AC39C739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35952-2761-4188-AC86-9C4EEF4E6BE6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27AA70-6F19-4301-829D-5DF62FFF985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EA133E-5BAA-4A1C-BD0A-9E5A7DEAC2D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601C90-C735-413C-9431-3599473BA5CA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7725C-2AAA-4B2E-82DF-88B5D54FF47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759D98-E9C4-485F-AE14-8C28EECB309D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EE30B-14F7-494B-AA36-0FC5CD629A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2BA177-6EC4-4EDE-892E-19FBDEB16F0B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A8A8FB-558F-45D7-9C94-9BB76C4C139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9F5AD-11AA-48AE-AABE-BE7FB0A6A37E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7398B-F6D9-4200-9F23-3D36B995946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5E60B-82D8-4D13-88EC-8648B89D10E7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0096D8-41EE-458A-8FD8-719F03D73CB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CB1D98-83CD-428A-AEF3-D3EBED59916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349A3-8038-4B3C-A3E5-BCAD860B563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002F57-8A6D-4953-B874-FA37ABD9444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DD4B6F-36A3-4347-84A4-B5626DDB21A1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DFABD8-F4EA-44F8-9EAA-AAB6E4C97017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C5267-EF5C-4F26-AE83-09B3459F2366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243A6-BE95-4CF0-8B4C-B90A611EE61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9571E8-52F4-44A5-B7D6-C0E4E703490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42612F-EE99-47BD-BC2F-80ACED0A23F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5244A5-7C88-46CD-81F8-4CD61F83380C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5C84A-4593-406B-A43E-DA5BEE7CB52F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016E57-AC09-4A81-A8DF-D71473A4E65E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991D0-2C1D-4F31-8561-157265980B9D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66B50-B249-4B8F-9B7E-559D716D62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F81E1E-D33C-469A-B54E-5C485A650B75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091AB-8ABC-4051-BF21-E125F3CDCB4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076424-9386-4A9D-A02B-720118AA442B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FF706D-65F3-4CDA-86A3-19FE100728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428D54-18F3-4257-A349-C2A3C871F989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EA1A72-B7B2-4AA1-858B-7D91EE89350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33F111-756D-4978-A246-AB2E340759B9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4737E0-40F4-41A2-9F47-66F42FE8CB79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13B1D-A045-49F9-8ABB-4BBD45AEEBE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8B48F4-107F-4759-9CB2-72E2802F95E2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B5432A-096B-4F83-932C-48EC7CBBD4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476AD5-3F7D-4D90-8C26-2E4369894039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4E669-C578-45FE-894B-DCC13CE7F13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7595F-87F4-4922-9A42-B948353F3716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D43520-F208-4271-BB17-FAD75BE6AAA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0F1A7D-3674-40CF-AA32-F22832D2EBA7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D67891-078D-4AF4-904F-63BDAD4118C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A9361C-4C60-48DA-807D-897114CF6229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2FFC54-2093-4DB7-B117-C6BF9155B21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829FCD-FD3D-4AD2-9160-DFEADEE1EE19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7B200-F6F6-4359-9A1D-72BA8BE270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3545BF-D2CD-4AF2-867F-1B52DE16C3C6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CD602-991D-40CE-83B5-783A0AE09C5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1EA80B-F56E-48DC-9872-437AEDFFAADA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BD1C6A-43BD-467A-8C1F-AB2F5BABE1B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E205C-46CF-4B47-818F-D4FA3E073DF0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5E471-58F4-483F-8C47-1D3A76B117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AF4B5D-82E1-43D5-9BC7-895F5BD1FF08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0CBC1-2BF7-42D0-A289-C11B883EB35E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940360-A2D5-4097-97A0-3B1271A0AAA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19A115-32E9-4085-A3AD-8C1B270E5740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A2A5A9-2A03-49F8-9D26-2B7CCFA7258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CF0BD6-58B4-4FC8-A51D-E983EB047B4C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472C54-C1E7-48FE-9BE9-B6F350F5282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AE2AB-44F8-4F73-A147-13CC77C7CCBF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B3E21A-E5C0-4CFA-9C21-86C19F7FFD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02264-EE7E-4163-8228-F1187436EF4F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1E889-2B83-4C62-9476-FBBEB89EB0D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D2DA9-B9BC-42C1-B9CB-195D2BB56279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2949CC-DA24-4B33-93DB-C5FB4D1D060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91A061-4C06-448E-9714-F7EA1D931DAB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D3B824-15A8-43D2-83CA-ED62AD35BCF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42F549-5010-4AD7-BA89-20B043EC3D1D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9C98B3-3E3E-4A47-9167-88987D63606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481BCB-587B-494E-889F-3F3D0095801E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F01CE6-3AFE-4F69-8BCA-49A7A0CF67C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03F4D-6E5F-4D48-A8E0-BDD3530749B1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B98102-D976-4625-9885-B1AE64BEA39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508550-362F-494C-94EB-7148AA2841EA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DC8DDA-C597-45C1-B451-ACCAD7589B4D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A8AE6-1A31-4EFD-9E12-6684D259BC9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C7E3E9-A8A7-42FE-9E32-5CAC3230017F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A9448D-537A-48FC-B0FA-D7F6D9317E6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FDA47E-1116-4A42-BD91-646CB72FF005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3ABFC3-65AC-4639-8821-8C5598B7C2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C396AB-F95F-4698-BD3B-6F873E839EFE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D7262-90BB-45C6-AD79-11E471D03690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A2E69-B41C-4613-93AB-B75EBC57708A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F6A22-36BC-4598-888F-AF3616C63CF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8F5BEA-EF7C-41D8-B264-00AF8EF4FAF7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EAA2B9-DE95-4470-B64D-6A8BF5981E0F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AAC4B-53E2-462C-B586-668085C8941A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876A4-E66F-46C4-9C36-6CEB1AA69D28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EE2DF6-10B2-4079-96E8-6DB2A64ABAAD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792087-C917-42C6-BD62-D65CC6611A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BEDBAC-D780-44E8-BAC9-EB3D23B5DDCA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041ADA-4E4B-4016-BD29-6B5A8D1CB58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1868CC-BE27-4769-93B9-3A1F14D17B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Tm="1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B30954-BF0F-412F-9A21-76EE6525EB5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Ovr>
    <a:masterClrMapping/>
  </p:clrMapOvr>
  <p:transition spd="slow">
    <p:dissolv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21A65-93BD-4A9A-AA09-2E401BE41D5D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Tm="1000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26626B-3EF2-4717-8F75-6744414C2FE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Tm="10000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99C560-8BA4-4526-9E4E-EA2418DA7102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Tm="10000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CBDB49-3D8C-41D9-809A-BC16DF12118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Tm="10000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C78328-378E-48C6-B2D5-704C53235971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Tm="10000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AFB3D5-779D-4421-A01F-8F86D0D1E77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Tm="10000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28112-A285-439A-A9E6-DCF2298D2E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Tm="1000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53048-8A07-4DD2-AAD1-B444B2F97A1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Tm="1000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F72F88-6ADF-4060-87E9-8FD14557834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Tm="10000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D36CE-3F4B-4100-BF15-E68CC24FA0B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Ovr>
    <a:masterClrMapping/>
  </p:clrMapOvr>
  <p:transition advTm="1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23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Relationship Id="rId14" Type="http://schemas.openxmlformats.org/officeDocument/2006/relationships/tags" Target="../tags/tag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1.xml"/><Relationship Id="rId3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150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44.xml"/><Relationship Id="rId6" Type="http://schemas.openxmlformats.org/officeDocument/2006/relationships/slideLayout" Target="../slideLayouts/slideLayout149.xml"/><Relationship Id="rId11" Type="http://schemas.openxmlformats.org/officeDocument/2006/relationships/slideLayout" Target="../slideLayouts/slideLayout154.xml"/><Relationship Id="rId5" Type="http://schemas.openxmlformats.org/officeDocument/2006/relationships/slideLayout" Target="../slideLayouts/slideLayout148.xml"/><Relationship Id="rId10" Type="http://schemas.openxmlformats.org/officeDocument/2006/relationships/slideLayout" Target="../slideLayouts/slideLayout153.xml"/><Relationship Id="rId4" Type="http://schemas.openxmlformats.org/officeDocument/2006/relationships/slideLayout" Target="../slideLayouts/slideLayout147.xml"/><Relationship Id="rId9" Type="http://schemas.openxmlformats.org/officeDocument/2006/relationships/slideLayout" Target="../slideLayouts/slideLayout15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2.xml"/><Relationship Id="rId13" Type="http://schemas.openxmlformats.org/officeDocument/2006/relationships/tags" Target="../tags/tag64.xml"/><Relationship Id="rId3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61.xml"/><Relationship Id="rId12" Type="http://schemas.openxmlformats.org/officeDocument/2006/relationships/theme" Target="../theme/theme15.xml"/><Relationship Id="rId17" Type="http://schemas.openxmlformats.org/officeDocument/2006/relationships/tags" Target="../tags/tag68.xml"/><Relationship Id="rId2" Type="http://schemas.openxmlformats.org/officeDocument/2006/relationships/slideLayout" Target="../slideLayouts/slideLayout156.xml"/><Relationship Id="rId16" Type="http://schemas.openxmlformats.org/officeDocument/2006/relationships/tags" Target="../tags/tag67.xml"/><Relationship Id="rId1" Type="http://schemas.openxmlformats.org/officeDocument/2006/relationships/slideLayout" Target="../slideLayouts/slideLayout155.xml"/><Relationship Id="rId6" Type="http://schemas.openxmlformats.org/officeDocument/2006/relationships/slideLayout" Target="../slideLayouts/slideLayout160.xml"/><Relationship Id="rId11" Type="http://schemas.openxmlformats.org/officeDocument/2006/relationships/slideLayout" Target="../slideLayouts/slideLayout165.xml"/><Relationship Id="rId5" Type="http://schemas.openxmlformats.org/officeDocument/2006/relationships/slideLayout" Target="../slideLayouts/slideLayout159.xml"/><Relationship Id="rId15" Type="http://schemas.openxmlformats.org/officeDocument/2006/relationships/tags" Target="../tags/tag66.xml"/><Relationship Id="rId10" Type="http://schemas.openxmlformats.org/officeDocument/2006/relationships/slideLayout" Target="../slideLayouts/slideLayout164.xml"/><Relationship Id="rId4" Type="http://schemas.openxmlformats.org/officeDocument/2006/relationships/slideLayout" Target="../slideLayouts/slideLayout158.xml"/><Relationship Id="rId9" Type="http://schemas.openxmlformats.org/officeDocument/2006/relationships/slideLayout" Target="../slideLayouts/slideLayout163.xml"/><Relationship Id="rId14" Type="http://schemas.openxmlformats.org/officeDocument/2006/relationships/tags" Target="../tags/tag65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tags" Target="../tags/tag127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theme" Target="../theme/theme16.xml"/><Relationship Id="rId17" Type="http://schemas.openxmlformats.org/officeDocument/2006/relationships/tags" Target="../tags/tag131.xml"/><Relationship Id="rId2" Type="http://schemas.openxmlformats.org/officeDocument/2006/relationships/slideLayout" Target="../slideLayouts/slideLayout167.xml"/><Relationship Id="rId16" Type="http://schemas.openxmlformats.org/officeDocument/2006/relationships/tags" Target="../tags/tag130.xml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tags" Target="../tags/tag129.xml"/><Relationship Id="rId10" Type="http://schemas.openxmlformats.org/officeDocument/2006/relationships/slideLayout" Target="../slideLayouts/slideLayout175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tags" Target="../tags/tag128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4.xml"/><Relationship Id="rId3" Type="http://schemas.openxmlformats.org/officeDocument/2006/relationships/slideLayout" Target="../slideLayouts/slideLayout179.xml"/><Relationship Id="rId7" Type="http://schemas.openxmlformats.org/officeDocument/2006/relationships/slideLayout" Target="../slideLayouts/slideLayout183.xml"/><Relationship Id="rId12" Type="http://schemas.openxmlformats.org/officeDocument/2006/relationships/theme" Target="../theme/theme17.xml"/><Relationship Id="rId2" Type="http://schemas.openxmlformats.org/officeDocument/2006/relationships/slideLayout" Target="../slideLayouts/slideLayout178.xml"/><Relationship Id="rId1" Type="http://schemas.openxmlformats.org/officeDocument/2006/relationships/slideLayout" Target="../slideLayouts/slideLayout177.xml"/><Relationship Id="rId6" Type="http://schemas.openxmlformats.org/officeDocument/2006/relationships/slideLayout" Target="../slideLayouts/slideLayout182.xml"/><Relationship Id="rId11" Type="http://schemas.openxmlformats.org/officeDocument/2006/relationships/slideLayout" Target="../slideLayouts/slideLayout187.xml"/><Relationship Id="rId5" Type="http://schemas.openxmlformats.org/officeDocument/2006/relationships/slideLayout" Target="../slideLayouts/slideLayout181.xml"/><Relationship Id="rId10" Type="http://schemas.openxmlformats.org/officeDocument/2006/relationships/slideLayout" Target="../slideLayouts/slideLayout186.xml"/><Relationship Id="rId4" Type="http://schemas.openxmlformats.org/officeDocument/2006/relationships/slideLayout" Target="../slideLayouts/slideLayout180.xml"/><Relationship Id="rId9" Type="http://schemas.openxmlformats.org/officeDocument/2006/relationships/slideLayout" Target="../slideLayouts/slideLayout18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5.xml"/><Relationship Id="rId3" Type="http://schemas.openxmlformats.org/officeDocument/2006/relationships/slideLayout" Target="../slideLayouts/slideLayout190.xml"/><Relationship Id="rId7" Type="http://schemas.openxmlformats.org/officeDocument/2006/relationships/slideLayout" Target="../slideLayouts/slideLayout194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189.xml"/><Relationship Id="rId1" Type="http://schemas.openxmlformats.org/officeDocument/2006/relationships/slideLayout" Target="../slideLayouts/slideLayout188.xml"/><Relationship Id="rId6" Type="http://schemas.openxmlformats.org/officeDocument/2006/relationships/slideLayout" Target="../slideLayouts/slideLayout193.xml"/><Relationship Id="rId11" Type="http://schemas.openxmlformats.org/officeDocument/2006/relationships/slideLayout" Target="../slideLayouts/slideLayout198.xml"/><Relationship Id="rId5" Type="http://schemas.openxmlformats.org/officeDocument/2006/relationships/slideLayout" Target="../slideLayouts/slideLayout192.xml"/><Relationship Id="rId10" Type="http://schemas.openxmlformats.org/officeDocument/2006/relationships/slideLayout" Target="../slideLayouts/slideLayout197.xml"/><Relationship Id="rId4" Type="http://schemas.openxmlformats.org/officeDocument/2006/relationships/slideLayout" Target="../slideLayouts/slideLayout191.xml"/><Relationship Id="rId9" Type="http://schemas.openxmlformats.org/officeDocument/2006/relationships/slideLayout" Target="../slideLayouts/slideLayout19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039AD90E-11C1-490B-BB6D-46214FC58A4D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/>
              </a:defRPr>
            </a:lvl1pPr>
          </a:lstStyle>
          <a:p>
            <a:pPr>
              <a:defRPr/>
            </a:pPr>
            <a:fld id="{E77B504A-224B-4C7A-BC58-3F4E076D0D74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0" r:id="rId1"/>
    <p:sldLayoutId id="2147484381" r:id="rId2"/>
    <p:sldLayoutId id="2147484382" r:id="rId3"/>
    <p:sldLayoutId id="2147484383" r:id="rId4"/>
    <p:sldLayoutId id="2147484384" r:id="rId5"/>
    <p:sldLayoutId id="2147484385" r:id="rId6"/>
    <p:sldLayoutId id="2147484386" r:id="rId7"/>
    <p:sldLayoutId id="2147484387" r:id="rId8"/>
    <p:sldLayoutId id="2147484388" r:id="rId9"/>
    <p:sldLayoutId id="2147484389" r:id="rId10"/>
    <p:sldLayoutId id="2147484390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8B4F7B8C-84D6-474F-926B-79F1BA9AF81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 eaLnBrk="1" hangingPunct="1">
              <a:defRPr/>
            </a:pPr>
            <a:fld id="{247C90DE-AA15-467F-A376-35FF3AD967EB}" type="slidenum">
              <a:rPr lang="it-IT">
                <a:solidFill>
                  <a:prstClr val="black">
                    <a:tint val="75000"/>
                  </a:prstClr>
                </a:solidFill>
              </a:rPr>
              <a:pPr eaLnBrk="1" hangingPunct="1"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153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4" r:id="rId1"/>
    <p:sldLayoutId id="2147484405" r:id="rId2"/>
    <p:sldLayoutId id="2147484406" r:id="rId3"/>
    <p:sldLayoutId id="2147484407" r:id="rId4"/>
    <p:sldLayoutId id="2147484408" r:id="rId5"/>
    <p:sldLayoutId id="2147484409" r:id="rId6"/>
    <p:sldLayoutId id="2147484410" r:id="rId7"/>
    <p:sldLayoutId id="2147484411" r:id="rId8"/>
    <p:sldLayoutId id="2147484412" r:id="rId9"/>
    <p:sldLayoutId id="2147484413" r:id="rId10"/>
    <p:sldLayoutId id="2147484414" r:id="rId11"/>
  </p:sldLayoutIdLst>
  <p:transition spd="med">
    <p:push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fontAlgn="auto" hangingPunct="0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400">
                <a:solidFill>
                  <a:srgbClr val="000000"/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BB61F4E3-1EEF-4001-A833-20B31BEBAB3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20941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6" r:id="rId1"/>
    <p:sldLayoutId id="2147484417" r:id="rId2"/>
    <p:sldLayoutId id="2147484418" r:id="rId3"/>
    <p:sldLayoutId id="2147484419" r:id="rId4"/>
    <p:sldLayoutId id="2147484420" r:id="rId5"/>
    <p:sldLayoutId id="2147484421" r:id="rId6"/>
    <p:sldLayoutId id="2147484422" r:id="rId7"/>
    <p:sldLayoutId id="2147484423" r:id="rId8"/>
    <p:sldLayoutId id="2147484424" r:id="rId9"/>
    <p:sldLayoutId id="2147484425" r:id="rId10"/>
    <p:sldLayoutId id="2147484426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879058D2-2C01-4B86-B3B1-BF5B55DAA8A9}" type="datetimeFigureOut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fld id="{C90B9DF6-7C51-4D5D-B02B-80557847DCCE}" type="slidenum">
              <a:rPr lang="it-IT" smtClean="0">
                <a:solidFill>
                  <a:prstClr val="black">
                    <a:tint val="75000"/>
                  </a:prstClr>
                </a:solidFill>
                <a:latin typeface="Calibri"/>
                <a:cs typeface="Arial" charset="0"/>
              </a:rPr>
              <a:pPr eaLnBrk="1" fontAlgn="auto" hangingPunct="1">
                <a:spcBef>
                  <a:spcPts val="0"/>
                </a:spcBef>
                <a:spcAft>
                  <a:spcPts val="0"/>
                </a:spcAft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4204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8" r:id="rId1"/>
    <p:sldLayoutId id="2147484429" r:id="rId2"/>
    <p:sldLayoutId id="2147484430" r:id="rId3"/>
    <p:sldLayoutId id="2147484431" r:id="rId4"/>
    <p:sldLayoutId id="2147484432" r:id="rId5"/>
    <p:sldLayoutId id="2147484433" r:id="rId6"/>
    <p:sldLayoutId id="2147484434" r:id="rId7"/>
    <p:sldLayoutId id="2147484435" r:id="rId8"/>
    <p:sldLayoutId id="2147484436" r:id="rId9"/>
    <p:sldLayoutId id="2147484437" r:id="rId10"/>
    <p:sldLayoutId id="214748443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717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823D73CE-AEB0-49A0-AA83-20B471DDF9BD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 charset="0"/>
                <a:cs typeface="+mn-cs"/>
              </a:defRPr>
            </a:lvl1pPr>
          </a:lstStyle>
          <a:p>
            <a:pPr>
              <a:defRPr/>
            </a:pPr>
            <a:fld id="{B122E0C1-9610-4296-9F57-74E7774B4DAB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810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0" r:id="rId1"/>
    <p:sldLayoutId id="2147484441" r:id="rId2"/>
    <p:sldLayoutId id="2147484442" r:id="rId3"/>
    <p:sldLayoutId id="2147484443" r:id="rId4"/>
    <p:sldLayoutId id="2147484444" r:id="rId5"/>
    <p:sldLayoutId id="2147484445" r:id="rId6"/>
    <p:sldLayoutId id="2147484446" r:id="rId7"/>
    <p:sldLayoutId id="2147484447" r:id="rId8"/>
    <p:sldLayoutId id="2147484448" r:id="rId9"/>
    <p:sldLayoutId id="2147484449" r:id="rId10"/>
    <p:sldLayoutId id="2147484450" r:id="rId11"/>
  </p:sldLayoutIdLst>
  <p:transition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2B6BF1D3-0426-4B9E-83B0-47A418AD6DC7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46CD13B1-32BA-40CF-AF27-B506C179A6D6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1881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52" r:id="rId1"/>
    <p:sldLayoutId id="2147484453" r:id="rId2"/>
    <p:sldLayoutId id="2147484454" r:id="rId3"/>
    <p:sldLayoutId id="2147484455" r:id="rId4"/>
    <p:sldLayoutId id="2147484456" r:id="rId5"/>
    <p:sldLayoutId id="2147484457" r:id="rId6"/>
    <p:sldLayoutId id="2147484458" r:id="rId7"/>
    <p:sldLayoutId id="2147484459" r:id="rId8"/>
    <p:sldLayoutId id="2147484460" r:id="rId9"/>
    <p:sldLayoutId id="2147484461" r:id="rId10"/>
    <p:sldLayoutId id="214748446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5978D737-2ACA-4FDF-88F1-DEAF93D43DCB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342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4" r:id="rId1"/>
    <p:sldLayoutId id="2147484465" r:id="rId2"/>
    <p:sldLayoutId id="2147484466" r:id="rId3"/>
    <p:sldLayoutId id="2147484467" r:id="rId4"/>
    <p:sldLayoutId id="2147484468" r:id="rId5"/>
    <p:sldLayoutId id="2147484469" r:id="rId6"/>
    <p:sldLayoutId id="2147484470" r:id="rId7"/>
    <p:sldLayoutId id="2147484471" r:id="rId8"/>
    <p:sldLayoutId id="2147484472" r:id="rId9"/>
    <p:sldLayoutId id="2147484473" r:id="rId10"/>
    <p:sldLayoutId id="2147484474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638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A9337668-2F71-4652-B26E-2ECEE6E5B7C6}" type="datetimeFigureOut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09/12/2017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 smtClean="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C20F3373-4E05-4531-B5B4-63EC132481B5}" type="slidenum">
              <a:rPr lang="it-IT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0463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6" r:id="rId1"/>
    <p:sldLayoutId id="2147484477" r:id="rId2"/>
    <p:sldLayoutId id="2147484478" r:id="rId3"/>
    <p:sldLayoutId id="2147484479" r:id="rId4"/>
    <p:sldLayoutId id="2147484480" r:id="rId5"/>
    <p:sldLayoutId id="2147484481" r:id="rId6"/>
    <p:sldLayoutId id="2147484482" r:id="rId7"/>
    <p:sldLayoutId id="2147484483" r:id="rId8"/>
    <p:sldLayoutId id="2147484484" r:id="rId9"/>
    <p:sldLayoutId id="2147484485" r:id="rId10"/>
    <p:sldLayoutId id="2147484486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/>
              </a:defRPr>
            </a:lvl1pPr>
          </a:lstStyle>
          <a:p>
            <a:pPr>
              <a:defRPr/>
            </a:pPr>
            <a:endParaRPr lang="ca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/>
              </a:defRPr>
            </a:lvl1pPr>
          </a:lstStyle>
          <a:p>
            <a:pPr>
              <a:defRPr/>
            </a:pPr>
            <a:fld id="{906BA336-50A2-40CB-B40A-5C5088B6E70F}" type="slidenum">
              <a:rPr lang="ca-ES">
                <a:solidFill>
                  <a:srgbClr val="000000"/>
                </a:solidFill>
              </a:rPr>
              <a:pPr>
                <a:defRPr/>
              </a:pPr>
              <a:t>‹N›</a:t>
            </a:fld>
            <a:endParaRPr lang="ca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0449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8" r:id="rId1"/>
    <p:sldLayoutId id="2147484489" r:id="rId2"/>
    <p:sldLayoutId id="2147484490" r:id="rId3"/>
    <p:sldLayoutId id="2147484491" r:id="rId4"/>
    <p:sldLayoutId id="2147484492" r:id="rId5"/>
    <p:sldLayoutId id="2147484493" r:id="rId6"/>
    <p:sldLayoutId id="2147484494" r:id="rId7"/>
    <p:sldLayoutId id="2147484495" r:id="rId8"/>
    <p:sldLayoutId id="2147484496" r:id="rId9"/>
    <p:sldLayoutId id="2147484497" r:id="rId10"/>
    <p:sldLayoutId id="21474844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4099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B8A3A24B-4F29-45DC-A07D-C81D3289EEBB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Times"/>
              </a:defRPr>
            </a:lvl1pPr>
          </a:lstStyle>
          <a:p>
            <a:pPr>
              <a:defRPr/>
            </a:pPr>
            <a:fld id="{CE76036D-7E37-4DCA-BFD8-0FE126CA8A0B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59" r:id="rId1"/>
    <p:sldLayoutId id="2147484260" r:id="rId2"/>
    <p:sldLayoutId id="2147484261" r:id="rId3"/>
    <p:sldLayoutId id="2147484262" r:id="rId4"/>
    <p:sldLayoutId id="2147484263" r:id="rId5"/>
    <p:sldLayoutId id="2147484264" r:id="rId6"/>
    <p:sldLayoutId id="2147484265" r:id="rId7"/>
    <p:sldLayoutId id="2147484266" r:id="rId8"/>
    <p:sldLayoutId id="2147484267" r:id="rId9"/>
    <p:sldLayoutId id="2147484268" r:id="rId10"/>
    <p:sldLayoutId id="214748426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 dello schema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/>
              </a:defRPr>
            </a:lvl1pPr>
          </a:lstStyle>
          <a:p>
            <a:pPr>
              <a:defRPr/>
            </a:pPr>
            <a:fld id="{3712B90E-B3D4-4179-8DA8-364736F5D8CC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0" r:id="rId1"/>
    <p:sldLayoutId id="2147484271" r:id="rId2"/>
    <p:sldLayoutId id="2147484272" r:id="rId3"/>
    <p:sldLayoutId id="2147484273" r:id="rId4"/>
    <p:sldLayoutId id="2147484274" r:id="rId5"/>
    <p:sldLayoutId id="2147484275" r:id="rId6"/>
    <p:sldLayoutId id="2147484276" r:id="rId7"/>
    <p:sldLayoutId id="2147484277" r:id="rId8"/>
    <p:sldLayoutId id="2147484278" r:id="rId9"/>
    <p:sldLayoutId id="2147484279" r:id="rId10"/>
    <p:sldLayoutId id="2147484280" r:id="rId11"/>
  </p:sldLayoutIdLst>
  <p:transition spd="med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614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A037A52-2B97-480D-858A-85F3BB13F9FA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8A70184-5E66-48E4-8A38-AE16EA8B917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81" r:id="rId1"/>
    <p:sldLayoutId id="2147484282" r:id="rId2"/>
    <p:sldLayoutId id="2147484283" r:id="rId3"/>
    <p:sldLayoutId id="2147484284" r:id="rId4"/>
    <p:sldLayoutId id="2147484285" r:id="rId5"/>
    <p:sldLayoutId id="2147484286" r:id="rId6"/>
    <p:sldLayoutId id="2147484287" r:id="rId7"/>
    <p:sldLayoutId id="2147484288" r:id="rId8"/>
    <p:sldLayoutId id="2147484289" r:id="rId9"/>
    <p:sldLayoutId id="2147484290" r:id="rId10"/>
    <p:sldLayoutId id="21474842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Clic para editar estilo título patrón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a-ES" smtClean="0"/>
              <a:t>Haga clic para modificar el estilo de texto del patrón</a:t>
            </a:r>
          </a:p>
          <a:p>
            <a:pPr lvl="1"/>
            <a:r>
              <a:rPr lang="ca-ES" smtClean="0"/>
              <a:t>Segundo nivel</a:t>
            </a:r>
          </a:p>
          <a:p>
            <a:pPr lvl="2"/>
            <a:r>
              <a:rPr lang="ca-ES" smtClean="0"/>
              <a:t>Tercer nivel</a:t>
            </a:r>
          </a:p>
          <a:p>
            <a:pPr lvl="3"/>
            <a:r>
              <a:rPr lang="ca-ES" smtClean="0"/>
              <a:t>Cuarto nivel</a:t>
            </a:r>
          </a:p>
          <a:p>
            <a:pPr lvl="4"/>
            <a:r>
              <a:rPr lang="ca-ES" smtClean="0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a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0226F6CA-220F-4F99-AA0F-39D17694195B}" type="slidenum">
              <a:rPr lang="ca-ES"/>
              <a:pPr>
                <a:defRPr/>
              </a:pPr>
              <a:t>‹N›</a:t>
            </a:fld>
            <a:endParaRPr lang="ca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92" r:id="rId1"/>
    <p:sldLayoutId id="2147484293" r:id="rId2"/>
    <p:sldLayoutId id="2147484294" r:id="rId3"/>
    <p:sldLayoutId id="2147484295" r:id="rId4"/>
    <p:sldLayoutId id="2147484296" r:id="rId5"/>
    <p:sldLayoutId id="2147484297" r:id="rId6"/>
    <p:sldLayoutId id="2147484298" r:id="rId7"/>
    <p:sldLayoutId id="2147484299" r:id="rId8"/>
    <p:sldLayoutId id="2147484300" r:id="rId9"/>
    <p:sldLayoutId id="2147484301" r:id="rId10"/>
    <p:sldLayoutId id="2147484302" r:id="rId11"/>
  </p:sldLayoutIdLst>
  <p:transition spd="slow">
    <p:dissolv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0243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4E07BA0-B32C-4C2F-AE07-DEC59DE33B4B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fontAlgn="auto" hangingPunct="0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98284B2-DA3A-49BE-BC5A-88F30F7D731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25" r:id="rId1"/>
    <p:sldLayoutId id="2147484326" r:id="rId2"/>
    <p:sldLayoutId id="2147484327" r:id="rId3"/>
    <p:sldLayoutId id="2147484328" r:id="rId4"/>
    <p:sldLayoutId id="2147484329" r:id="rId5"/>
    <p:sldLayoutId id="2147484330" r:id="rId6"/>
    <p:sldLayoutId id="2147484331" r:id="rId7"/>
    <p:sldLayoutId id="2147484332" r:id="rId8"/>
    <p:sldLayoutId id="2147484333" r:id="rId9"/>
    <p:sldLayoutId id="2147484334" r:id="rId10"/>
    <p:sldLayoutId id="214748433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1267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093D0C78-B33F-459C-A6CB-B6813409BA9C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571628E4-BEAD-4A8F-A141-5854A195E26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36" r:id="rId1"/>
    <p:sldLayoutId id="2147484337" r:id="rId2"/>
    <p:sldLayoutId id="2147484338" r:id="rId3"/>
    <p:sldLayoutId id="2147484339" r:id="rId4"/>
    <p:sldLayoutId id="2147484340" r:id="rId5"/>
    <p:sldLayoutId id="2147484341" r:id="rId6"/>
    <p:sldLayoutId id="2147484342" r:id="rId7"/>
    <p:sldLayoutId id="2147484343" r:id="rId8"/>
    <p:sldLayoutId id="2147484344" r:id="rId9"/>
    <p:sldLayoutId id="2147484345" r:id="rId10"/>
    <p:sldLayoutId id="214748434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229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29A2D1A4-BF8A-48D9-B3A2-EDC1D275A235}" type="datetimeFigureOut">
              <a:rPr lang="it-IT"/>
              <a:pPr>
                <a:defRPr/>
              </a:pPr>
              <a:t>09/12/2017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defRPr sz="1200">
                <a:solidFill>
                  <a:schemeClr val="tx1">
                    <a:tint val="75000"/>
                  </a:schemeClr>
                </a:solidFill>
                <a:latin typeface="Times"/>
                <a:cs typeface="+mn-cs"/>
              </a:defRPr>
            </a:lvl1pPr>
          </a:lstStyle>
          <a:p>
            <a:pPr>
              <a:defRPr/>
            </a:pPr>
            <a:fld id="{EBD45807-768D-4489-A7A8-2CDCA800537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47" r:id="rId1"/>
    <p:sldLayoutId id="2147484348" r:id="rId2"/>
    <p:sldLayoutId id="2147484349" r:id="rId3"/>
    <p:sldLayoutId id="2147484350" r:id="rId4"/>
    <p:sldLayoutId id="2147484351" r:id="rId5"/>
    <p:sldLayoutId id="2147484352" r:id="rId6"/>
    <p:sldLayoutId id="2147484353" r:id="rId7"/>
    <p:sldLayoutId id="2147484354" r:id="rId8"/>
    <p:sldLayoutId id="2147484355" r:id="rId9"/>
    <p:sldLayoutId id="2147484356" r:id="rId10"/>
    <p:sldLayoutId id="21474843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chemeClr val="tx1"/>
                </a:solidFill>
                <a:effectLst/>
              </a:defRPr>
            </a:lvl1pPr>
          </a:lstStyle>
          <a:p>
            <a:pPr>
              <a:defRPr/>
            </a:pPr>
            <a:fld id="{ADCB6503-CFA6-4C57-A1D3-ECA68C30310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58" r:id="rId1"/>
    <p:sldLayoutId id="2147484359" r:id="rId2"/>
    <p:sldLayoutId id="2147484360" r:id="rId3"/>
    <p:sldLayoutId id="2147484361" r:id="rId4"/>
    <p:sldLayoutId id="2147484362" r:id="rId5"/>
    <p:sldLayoutId id="2147484363" r:id="rId6"/>
    <p:sldLayoutId id="2147484364" r:id="rId7"/>
    <p:sldLayoutId id="2147484365" r:id="rId8"/>
    <p:sldLayoutId id="2147484366" r:id="rId9"/>
    <p:sldLayoutId id="2147484367" r:id="rId10"/>
    <p:sldLayoutId id="2147484368" r:id="rId11"/>
  </p:sldLayoutIdLst>
  <p:transition advTm="1000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1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3.xml"/><Relationship Id="rId2" Type="http://schemas.openxmlformats.org/officeDocument/2006/relationships/tags" Target="../tags/tag206.xml"/><Relationship Id="rId1" Type="http://schemas.openxmlformats.org/officeDocument/2006/relationships/tags" Target="../tags/tag205.xml"/><Relationship Id="rId4" Type="http://schemas.openxmlformats.org/officeDocument/2006/relationships/image" Target="../media/image8.jpe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61.xml"/><Relationship Id="rId1" Type="http://schemas.openxmlformats.org/officeDocument/2006/relationships/tags" Target="../tags/tag215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2" Type="http://schemas.openxmlformats.org/officeDocument/2006/relationships/slideLayout" Target="../slideLayouts/slideLayout161.xml"/><Relationship Id="rId1" Type="http://schemas.openxmlformats.org/officeDocument/2006/relationships/tags" Target="../tags/tag216.xml"/><Relationship Id="rId4" Type="http://schemas.openxmlformats.org/officeDocument/2006/relationships/image" Target="../media/image70.gif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6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6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6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61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61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61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61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6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tags" Target="../tags/tag208.xml"/><Relationship Id="rId1" Type="http://schemas.openxmlformats.org/officeDocument/2006/relationships/tags" Target="../tags/tag20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61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61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61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61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6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61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61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61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61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6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tags" Target="../tags/tag210.xml"/><Relationship Id="rId1" Type="http://schemas.openxmlformats.org/officeDocument/2006/relationships/tags" Target="../tags/tag209.xml"/><Relationship Id="rId4" Type="http://schemas.openxmlformats.org/officeDocument/2006/relationships/image" Target="../media/image11.jpeg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61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61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61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61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61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8.xml"/></Relationships>
</file>

<file path=ppt/slides/_rels/slide1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tags" Target="../tags/tag212.xml"/><Relationship Id="rId1" Type="http://schemas.openxmlformats.org/officeDocument/2006/relationships/tags" Target="../tags/tag211.xml"/></Relationships>
</file>

<file path=ppt/slides/_rels/slide1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6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6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6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6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6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8.xml"/><Relationship Id="rId2" Type="http://schemas.openxmlformats.org/officeDocument/2006/relationships/tags" Target="../tags/tag214.xml"/><Relationship Id="rId1" Type="http://schemas.openxmlformats.org/officeDocument/2006/relationships/tags" Target="../tags/tag2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83.xml"/><Relationship Id="rId1" Type="http://schemas.openxmlformats.org/officeDocument/2006/relationships/tags" Target="../tags/tag19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0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4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4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4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3.xml"/><Relationship Id="rId2" Type="http://schemas.openxmlformats.org/officeDocument/2006/relationships/tags" Target="../tags/tag192.xml"/><Relationship Id="rId1" Type="http://schemas.openxmlformats.org/officeDocument/2006/relationships/tags" Target="../tags/tag19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4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94.xml"/><Relationship Id="rId4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3.xml"/><Relationship Id="rId2" Type="http://schemas.openxmlformats.org/officeDocument/2006/relationships/tags" Target="../tags/tag194.xml"/><Relationship Id="rId1" Type="http://schemas.openxmlformats.org/officeDocument/2006/relationships/tags" Target="../tags/tag193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3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3.xml"/><Relationship Id="rId2" Type="http://schemas.openxmlformats.org/officeDocument/2006/relationships/tags" Target="../tags/tag196.xml"/><Relationship Id="rId1" Type="http://schemas.openxmlformats.org/officeDocument/2006/relationships/tags" Target="../tags/tag195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3.xml"/><Relationship Id="rId2" Type="http://schemas.openxmlformats.org/officeDocument/2006/relationships/tags" Target="../tags/tag198.xml"/><Relationship Id="rId1" Type="http://schemas.openxmlformats.org/officeDocument/2006/relationships/tags" Target="../tags/tag197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3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3.xml"/><Relationship Id="rId2" Type="http://schemas.openxmlformats.org/officeDocument/2006/relationships/tags" Target="../tags/tag200.xml"/><Relationship Id="rId1" Type="http://schemas.openxmlformats.org/officeDocument/2006/relationships/tags" Target="../tags/tag199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3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8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3.xml"/><Relationship Id="rId2" Type="http://schemas.openxmlformats.org/officeDocument/2006/relationships/tags" Target="../tags/tag202.xml"/><Relationship Id="rId1" Type="http://schemas.openxmlformats.org/officeDocument/2006/relationships/tags" Target="../tags/tag201.xml"/><Relationship Id="rId4" Type="http://schemas.openxmlformats.org/officeDocument/2006/relationships/image" Target="../media/image6.jpeg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3.xml"/><Relationship Id="rId2" Type="http://schemas.openxmlformats.org/officeDocument/2006/relationships/tags" Target="../tags/tag204.xml"/><Relationship Id="rId1" Type="http://schemas.openxmlformats.org/officeDocument/2006/relationships/tags" Target="../tags/tag203.xml"/><Relationship Id="rId4" Type="http://schemas.openxmlformats.org/officeDocument/2006/relationships/image" Target="../media/image7.jpe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2.xml"/></Relationships>
</file>

<file path=ppt/slides/_rels/slide9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0.xml"/></Relationships>
</file>

<file path=ppt/slides/_rels/slide9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50.xml"/></Relationships>
</file>

<file path=ppt/slides/_rels/slide9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50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gif"/><Relationship Id="rId1" Type="http://schemas.openxmlformats.org/officeDocument/2006/relationships/slideLayout" Target="../slideLayouts/slideLayout150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40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5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ettangolo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9388" y="2852738"/>
            <a:ext cx="5181600" cy="1957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2627784" y="5143500"/>
            <a:ext cx="54006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eaLnBrk="1" hangingPunct="1">
              <a:defRPr/>
            </a:pPr>
            <a:r>
              <a:rPr lang="it-IT" sz="3600" spc="300" dirty="0" smtClean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cs typeface="Arial" charset="0"/>
              </a:rPr>
              <a:t>Seconda </a:t>
            </a:r>
            <a:r>
              <a:rPr lang="it-IT" sz="3600" spc="300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oper Black" pitchFamily="18" charset="0"/>
                <a:cs typeface="Arial" charset="0"/>
              </a:rPr>
              <a:t>Domenica</a:t>
            </a:r>
          </a:p>
        </p:txBody>
      </p:sp>
      <p:pic>
        <p:nvPicPr>
          <p:cNvPr id="3076" name="Picture 2" descr="D:\Immagini\Bambini 13 animati\A1 (77)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621888"/>
            <a:ext cx="2319337" cy="271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4005963" y="1196752"/>
            <a:ext cx="4418197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71842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ca-ES" sz="4800" b="1" i="1" dirty="0">
                <a:solidFill>
                  <a:srgbClr val="0FDFFF"/>
                </a:solidFill>
                <a:latin typeface="Comic Sans MS" pitchFamily="66" charset="0"/>
                <a:cs typeface="Arial" charset="0"/>
              </a:rPr>
              <a:t> </a:t>
            </a:r>
            <a:r>
              <a:rPr lang="ca-ES" sz="4800" b="1" i="1" dirty="0" smtClean="0">
                <a:solidFill>
                  <a:srgbClr val="0FDFFF"/>
                </a:solidFill>
                <a:latin typeface="Comic Sans MS" pitchFamily="66" charset="0"/>
                <a:cs typeface="Arial" charset="0"/>
              </a:rPr>
              <a:t>10 </a:t>
            </a:r>
            <a:r>
              <a:rPr lang="ca-ES" sz="4800" b="1" i="1" dirty="0" smtClean="0">
                <a:solidFill>
                  <a:srgbClr val="0FDFFF"/>
                </a:solidFill>
                <a:latin typeface="Comic Sans MS" pitchFamily="66" charset="0"/>
                <a:cs typeface="Arial" charset="0"/>
              </a:rPr>
              <a:t>dicembre </a:t>
            </a:r>
          </a:p>
          <a:p>
            <a:pPr algn="ctr">
              <a:defRPr/>
            </a:pPr>
            <a:r>
              <a:rPr lang="ca-ES" sz="4800" b="1" i="1" dirty="0" smtClean="0">
                <a:solidFill>
                  <a:srgbClr val="0FDFFF"/>
                </a:solidFill>
                <a:latin typeface="Comic Sans MS" pitchFamily="66" charset="0"/>
                <a:cs typeface="Arial" charset="0"/>
              </a:rPr>
              <a:t>2017</a:t>
            </a:r>
            <a:endParaRPr lang="ca-ES" sz="4800" b="1" i="1" dirty="0" smtClean="0">
              <a:solidFill>
                <a:srgbClr val="0FDFFF"/>
              </a:solidFill>
              <a:latin typeface="Comic Sans MS" pitchFamily="66" charset="0"/>
              <a:cs typeface="Arial" charset="0"/>
            </a:endParaRPr>
          </a:p>
        </p:txBody>
      </p:sp>
      <p:pic>
        <p:nvPicPr>
          <p:cNvPr id="6" name="Picture 2" descr="D:\Immagini\Bambini 13 animati\A1 (24)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3212976"/>
            <a:ext cx="2266950" cy="300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1755298"/>
      </p:ext>
    </p:extLst>
  </p:cSld>
  <p:clrMapOvr>
    <a:masterClrMapping/>
  </p:clrMapOvr>
  <p:transition spd="med" advTm="10000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6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28728" y="3745388"/>
            <a:ext cx="5929354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cantiamo a te, </a:t>
            </a:r>
          </a:p>
          <a:p>
            <a:pPr algn="ctr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Cristo Ges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ù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cantiamo a te, </a:t>
            </a:r>
          </a:p>
          <a:p>
            <a:pPr algn="ctr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 Signore!</a:t>
            </a:r>
            <a:endParaRPr lang="it-IT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205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  <p:extLst>
      <p:ext uri="{BB962C8B-B14F-4D97-AF65-F5344CB8AC3E}">
        <p14:creationId xmlns:p14="http://schemas.microsoft.com/office/powerpoint/2010/main" val="60809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370213" y="2967335"/>
            <a:ext cx="8403584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7200" b="1" cap="small" dirty="0" smtClean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gradFill>
                  <a:gsLst>
                    <a:gs pos="0">
                      <a:srgbClr val="8064A2">
                        <a:shade val="20000"/>
                        <a:satMod val="245000"/>
                      </a:srgbClr>
                    </a:gs>
                    <a:gs pos="43000">
                      <a:srgbClr val="8064A2">
                        <a:satMod val="255000"/>
                      </a:srgbClr>
                    </a:gs>
                    <a:gs pos="48000">
                      <a:srgbClr val="8064A2">
                        <a:shade val="85000"/>
                        <a:satMod val="255000"/>
                      </a:srgbClr>
                    </a:gs>
                    <a:gs pos="100000">
                      <a:srgbClr val="8064A2">
                        <a:shade val="20000"/>
                        <a:satMod val="245000"/>
                      </a:srgb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Vieni nasci ancora</a:t>
            </a:r>
            <a:endParaRPr lang="it-IT" sz="7200" b="1" cap="sm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C:\Users\Fede\Desktop\angelo-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542" y="332656"/>
            <a:ext cx="1738796" cy="273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Fede\Desktop\slide0010_image032.gif"/>
          <p:cNvPicPr>
            <a:picLocks noChangeAspect="1" noChangeArrowheads="1" noCrop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 flipV="1">
            <a:off x="4572004" y="1137813"/>
            <a:ext cx="3600395" cy="17539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40130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263640" y="532993"/>
            <a:ext cx="288036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Torni Signore,</a:t>
            </a:r>
          </a:p>
          <a:p>
            <a:pPr eaLnBrk="1" hangingPunct="1"/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torni nel cuore </a:t>
            </a:r>
          </a:p>
          <a:p>
            <a:pPr eaLnBrk="1" hangingPunct="1"/>
            <a:endParaRPr lang="it-IT" sz="4000" dirty="0">
              <a:solidFill>
                <a:prstClr val="black"/>
              </a:solidFill>
              <a:latin typeface="Arial Unicode MS" pitchFamily="34" charset="-128"/>
              <a:cs typeface="Arial" pitchFamily="34" charset="0"/>
            </a:endParaRPr>
          </a:p>
          <a:p>
            <a:pPr eaLnBrk="1" hangingPunct="1"/>
            <a:endParaRPr lang="it-IT" sz="4000" dirty="0" smtClean="0">
              <a:solidFill>
                <a:prstClr val="black"/>
              </a:solidFill>
              <a:latin typeface="Arial Unicode MS" pitchFamily="34" charset="-128"/>
              <a:cs typeface="Arial" pitchFamily="34" charset="0"/>
            </a:endParaRPr>
          </a:p>
          <a:p>
            <a:pPr eaLnBrk="1" hangingPunct="1"/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col tuo silenzio denso di te.</a:t>
            </a:r>
          </a:p>
        </p:txBody>
      </p:sp>
      <p:pic>
        <p:nvPicPr>
          <p:cNvPr id="2050" name="Picture 2" descr="C:\Users\Fede\Desktop\il-silenzio-del-cuore-274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636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722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76056" y="188640"/>
            <a:ext cx="4067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E come </a:t>
            </a:r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i pastori un tempo </a:t>
            </a:r>
          </a:p>
          <a:p>
            <a:pPr eaLnBrk="1" hangingPunct="1"/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ora noi ti adoriamo</a:t>
            </a:r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,</a:t>
            </a:r>
          </a:p>
          <a:p>
            <a:pPr eaLnBrk="1" hangingPunct="1"/>
            <a:endParaRPr lang="it-IT" sz="4000" dirty="0">
              <a:solidFill>
                <a:prstClr val="black"/>
              </a:solidFill>
              <a:latin typeface="Arial Unicode MS" pitchFamily="34" charset="-128"/>
              <a:cs typeface="Arial" pitchFamily="34" charset="0"/>
            </a:endParaRPr>
          </a:p>
          <a:p>
            <a:pPr eaLnBrk="1" hangingPunct="1"/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e i nostri doni</a:t>
            </a:r>
          </a:p>
          <a:p>
            <a:pPr eaLnBrk="1" hangingPunct="1"/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sono ciò che siamo noi.</a:t>
            </a:r>
            <a:r>
              <a:rPr lang="it-IT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074" name="Picture 2" descr="C:\Users\Fede\Desktop\santamariavergineimmacolata_it_bkumbria_1192471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7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06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31538" y="332656"/>
            <a:ext cx="828092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Eri la luce, venivi nel mondo</a:t>
            </a:r>
            <a:endParaRPr lang="it-IT" sz="40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Venivi tra i tuoi e i tuoi però</a:t>
            </a:r>
            <a:endParaRPr lang="it-IT" sz="40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Loro non ti hanno accolto</a:t>
            </a:r>
            <a:endParaRPr lang="it-IT" sz="40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4098" name="Picture 2" descr="C:\Users\Fede\Desktop\viaggio a Betlem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" y="2570382"/>
            <a:ext cx="9144001" cy="428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1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ede\Desktop\32_big_catechi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1"/>
            <a:ext cx="6822804" cy="682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188640"/>
            <a:ext cx="59766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Ma noi ti invochiamo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,</a:t>
            </a:r>
          </a:p>
          <a:p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vieni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Ma noi ti </a:t>
            </a:r>
            <a:endParaRPr lang="it-IT" sz="4000" dirty="0" smtClean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vogliamo </a:t>
            </a:r>
          </a:p>
          <a:p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accanto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63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ede\Desktop\Chiesa-accogliente_image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4572000" cy="516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9512" y="188640"/>
            <a:ext cx="46085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prstClr val="black"/>
                </a:solidFill>
                <a:latin typeface="Calibri"/>
                <a:cs typeface="Times" pitchFamily="18" charset="0"/>
              </a:rPr>
              <a:t>La nostra casa è tua</a:t>
            </a:r>
          </a:p>
          <a:p>
            <a:r>
              <a:rPr lang="it-IT" sz="4000" dirty="0">
                <a:solidFill>
                  <a:prstClr val="black"/>
                </a:solidFill>
                <a:latin typeface="Calibri"/>
                <a:cs typeface="Times" pitchFamily="18" charset="0"/>
              </a:rPr>
              <a:t>T’accoglieremo noi</a:t>
            </a:r>
          </a:p>
        </p:txBody>
      </p:sp>
    </p:spTree>
    <p:extLst>
      <p:ext uri="{BB962C8B-B14F-4D97-AF65-F5344CB8AC3E}">
        <p14:creationId xmlns:p14="http://schemas.microsoft.com/office/powerpoint/2010/main" val="209188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-27384"/>
            <a:ext cx="9137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E tu che ritorni, tu che rinasci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Dove c’è amore e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carità, qui </a:t>
            </a:r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sei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presente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7170" name="Picture 2" descr="C:\Users\Fede\Desktop\abbraccio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296" y="1597069"/>
            <a:ext cx="9144000" cy="526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679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ede\Desktop\0710201117.03.56_clip_image00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326326" y="2131109"/>
            <a:ext cx="490997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Tu per davvero vieni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Tu per davvero nasci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Noi siamo uniti nel tuo nome e tu sei qui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 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158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C:\Users\Fede\Desktop\mani7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8134" y="1484784"/>
            <a:ext cx="9144000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29455"/>
            <a:ext cx="911586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Vieni nasci ancora dentro l’anima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/>
            <a:r>
              <a:rPr lang="it-IT" sz="4000" b="1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Vieni nasci sempre, nasci in mezzo a </a:t>
            </a:r>
            <a:r>
              <a:rPr lang="it-IT" sz="4000" b="1" i="1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noi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3354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214282" y="285728"/>
            <a:ext cx="8929718" cy="563233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Nel nome del Padre, e del Figlio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 dello Spirito Santo.			</a:t>
            </a:r>
          </a:p>
          <a:p>
            <a:pPr lvl="8" eaLnBrk="0" hangingPunct="0"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	Amen.</a:t>
            </a:r>
            <a:r>
              <a:rPr lang="it-IT" sz="4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it-IT" sz="4000" dirty="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La grazia del Signore nostro Gesù Cristo, 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l’amore di Dio Padre 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 la comunione dello Spirito Santo </a:t>
            </a:r>
          </a:p>
          <a:p>
            <a:pPr>
              <a:defRPr/>
            </a:pPr>
            <a:r>
              <a:rPr lang="it-IT" sz="4000" dirty="0">
                <a:solidFill>
                  <a:srgbClr val="000000"/>
                </a:solidFill>
                <a:latin typeface="Calibri" pitchFamily="34" charset="0"/>
                <a:cs typeface="Arial" charset="0"/>
              </a:rPr>
              <a:t>siano con tutti voi.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Arial" charset="0"/>
              </a:rPr>
              <a:t>					E con il tuo spirito.</a:t>
            </a:r>
            <a:endParaRPr lang="it-IT" sz="4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00439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Fede\Desktop\2a8f8g0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5741" y="1415441"/>
            <a:ext cx="9144000" cy="544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-37579" y="0"/>
            <a:ext cx="916583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b="1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Per le strade luci, feste e musiche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/>
            <a:r>
              <a:rPr lang="it-IT" sz="4000" b="1" i="1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Ma Betlemme è qui.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847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263640" y="532993"/>
            <a:ext cx="288036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Torni Signore,</a:t>
            </a:r>
          </a:p>
          <a:p>
            <a:pPr eaLnBrk="1" hangingPunct="1"/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torni nel cuore </a:t>
            </a:r>
          </a:p>
          <a:p>
            <a:pPr eaLnBrk="1" hangingPunct="1"/>
            <a:endParaRPr lang="it-IT" sz="4000" dirty="0">
              <a:solidFill>
                <a:prstClr val="black"/>
              </a:solidFill>
              <a:latin typeface="Arial Unicode MS" pitchFamily="34" charset="-128"/>
              <a:cs typeface="Arial" pitchFamily="34" charset="0"/>
            </a:endParaRPr>
          </a:p>
          <a:p>
            <a:pPr eaLnBrk="1" hangingPunct="1"/>
            <a:endParaRPr lang="it-IT" sz="4000" dirty="0" smtClean="0">
              <a:solidFill>
                <a:prstClr val="black"/>
              </a:solidFill>
              <a:latin typeface="Arial Unicode MS" pitchFamily="34" charset="-128"/>
              <a:cs typeface="Arial" pitchFamily="34" charset="0"/>
            </a:endParaRPr>
          </a:p>
          <a:p>
            <a:pPr eaLnBrk="1" hangingPunct="1"/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col tuo silenzio denso di te.</a:t>
            </a:r>
          </a:p>
        </p:txBody>
      </p:sp>
      <p:pic>
        <p:nvPicPr>
          <p:cNvPr id="2050" name="Picture 2" descr="C:\Users\Fede\Desktop\il-silenzio-del-cuore-274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636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06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76056" y="188640"/>
            <a:ext cx="4067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E come </a:t>
            </a:r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i pastori un tempo </a:t>
            </a:r>
          </a:p>
          <a:p>
            <a:pPr eaLnBrk="1" hangingPunct="1"/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ora noi ti adoriamo</a:t>
            </a:r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,</a:t>
            </a:r>
          </a:p>
          <a:p>
            <a:pPr eaLnBrk="1" hangingPunct="1"/>
            <a:endParaRPr lang="it-IT" sz="4000" dirty="0">
              <a:solidFill>
                <a:prstClr val="black"/>
              </a:solidFill>
              <a:latin typeface="Arial Unicode MS" pitchFamily="34" charset="-128"/>
              <a:cs typeface="Arial" pitchFamily="34" charset="0"/>
            </a:endParaRPr>
          </a:p>
          <a:p>
            <a:pPr eaLnBrk="1" hangingPunct="1"/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e i nostri doni</a:t>
            </a:r>
          </a:p>
          <a:p>
            <a:pPr eaLnBrk="1" hangingPunct="1"/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sono ciò che siamo noi.</a:t>
            </a:r>
            <a:r>
              <a:rPr lang="it-IT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074" name="Picture 2" descr="C:\Users\Fede\Desktop\santamariavergineimmacolata_it_bkumbria_1192471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7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00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31538" y="332656"/>
            <a:ext cx="828092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Eri la luce, venivi nel mondo</a:t>
            </a:r>
            <a:endParaRPr lang="it-IT" sz="40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Venivi tra i tuoi e i tuoi però</a:t>
            </a:r>
            <a:endParaRPr lang="it-IT" sz="40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Loro non ti hanno accolto</a:t>
            </a:r>
            <a:endParaRPr lang="it-IT" sz="40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4098" name="Picture 2" descr="C:\Users\Fede\Desktop\viaggio a Betlem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" y="2570382"/>
            <a:ext cx="9144001" cy="428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155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ede\Desktop\32_big_catechi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1"/>
            <a:ext cx="6822804" cy="682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188640"/>
            <a:ext cx="59766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Ma noi ti invochiamo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,</a:t>
            </a:r>
          </a:p>
          <a:p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vieni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Ma noi ti </a:t>
            </a:r>
            <a:endParaRPr lang="it-IT" sz="4000" dirty="0" smtClean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vogliamo </a:t>
            </a:r>
          </a:p>
          <a:p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accanto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785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ede\Desktop\Chiesa-accogliente_image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4572000" cy="516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9512" y="188640"/>
            <a:ext cx="46085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prstClr val="black"/>
                </a:solidFill>
                <a:latin typeface="Calibri"/>
                <a:cs typeface="Times" pitchFamily="18" charset="0"/>
              </a:rPr>
              <a:t>La nostra casa è tua</a:t>
            </a:r>
          </a:p>
          <a:p>
            <a:r>
              <a:rPr lang="it-IT" sz="4000" dirty="0">
                <a:solidFill>
                  <a:prstClr val="black"/>
                </a:solidFill>
                <a:latin typeface="Calibri"/>
                <a:cs typeface="Times" pitchFamily="18" charset="0"/>
              </a:rPr>
              <a:t>T’accoglieremo noi</a:t>
            </a:r>
          </a:p>
        </p:txBody>
      </p:sp>
    </p:spTree>
    <p:extLst>
      <p:ext uri="{BB962C8B-B14F-4D97-AF65-F5344CB8AC3E}">
        <p14:creationId xmlns:p14="http://schemas.microsoft.com/office/powerpoint/2010/main" val="309649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-27384"/>
            <a:ext cx="9137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E tu che ritorni, tu che rinasci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Dove c’è amore e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carità, qui </a:t>
            </a:r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sei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presente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7170" name="Picture 2" descr="C:\Users\Fede\Desktop\abbraccio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296" y="1597069"/>
            <a:ext cx="9144000" cy="526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792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ede\Desktop\0710201117.03.56_clip_image00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326326" y="2131109"/>
            <a:ext cx="490997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Tu per davvero vieni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Tu per davvero nasci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Noi siamo uniti nel tuo nome e tu sei qui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 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814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6263640" y="532993"/>
            <a:ext cx="2880360" cy="56323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Torni Signore,</a:t>
            </a:r>
          </a:p>
          <a:p>
            <a:pPr eaLnBrk="1" hangingPunct="1"/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torni nel cuore </a:t>
            </a:r>
          </a:p>
          <a:p>
            <a:pPr eaLnBrk="1" hangingPunct="1"/>
            <a:endParaRPr lang="it-IT" sz="4000" dirty="0">
              <a:solidFill>
                <a:prstClr val="black"/>
              </a:solidFill>
              <a:latin typeface="Arial Unicode MS" pitchFamily="34" charset="-128"/>
              <a:cs typeface="Arial" pitchFamily="34" charset="0"/>
            </a:endParaRPr>
          </a:p>
          <a:p>
            <a:pPr eaLnBrk="1" hangingPunct="1"/>
            <a:endParaRPr lang="it-IT" sz="4000" dirty="0" smtClean="0">
              <a:solidFill>
                <a:prstClr val="black"/>
              </a:solidFill>
              <a:latin typeface="Arial Unicode MS" pitchFamily="34" charset="-128"/>
              <a:cs typeface="Arial" pitchFamily="34" charset="0"/>
            </a:endParaRPr>
          </a:p>
          <a:p>
            <a:pPr eaLnBrk="1" hangingPunct="1"/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col tuo silenzio denso di te.</a:t>
            </a:r>
          </a:p>
        </p:txBody>
      </p:sp>
      <p:pic>
        <p:nvPicPr>
          <p:cNvPr id="2050" name="Picture 2" descr="C:\Users\Fede\Desktop\il-silenzio-del-cuore-274x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2636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630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5076056" y="188640"/>
            <a:ext cx="40679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E come </a:t>
            </a:r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i pastori un tempo </a:t>
            </a:r>
          </a:p>
          <a:p>
            <a:pPr eaLnBrk="1" hangingPunct="1"/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ora noi ti adoriamo</a:t>
            </a:r>
            <a:r>
              <a:rPr lang="it-IT" sz="4000" dirty="0" smtClean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,</a:t>
            </a:r>
          </a:p>
          <a:p>
            <a:pPr eaLnBrk="1" hangingPunct="1"/>
            <a:endParaRPr lang="it-IT" sz="4000" dirty="0">
              <a:solidFill>
                <a:prstClr val="black"/>
              </a:solidFill>
              <a:latin typeface="Arial Unicode MS" pitchFamily="34" charset="-128"/>
              <a:cs typeface="Arial" pitchFamily="34" charset="0"/>
            </a:endParaRPr>
          </a:p>
          <a:p>
            <a:pPr eaLnBrk="1" hangingPunct="1"/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e i nostri doni</a:t>
            </a:r>
          </a:p>
          <a:p>
            <a:pPr eaLnBrk="1" hangingPunct="1"/>
            <a:r>
              <a:rPr lang="it-IT" sz="4000" dirty="0">
                <a:solidFill>
                  <a:prstClr val="black"/>
                </a:solidFill>
                <a:latin typeface="Arial Unicode MS" pitchFamily="34" charset="-128"/>
                <a:cs typeface="Arial" pitchFamily="34" charset="0"/>
              </a:rPr>
              <a:t>sono ciò che siamo noi.</a:t>
            </a:r>
            <a:r>
              <a:rPr lang="it-IT" sz="4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3074" name="Picture 2" descr="C:\Users\Fede\Desktop\santamariavergineimmacolata_it_bkumbria_11924710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77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516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2" descr="http://tillilh9821.altervista.org/albums/userpics/10001/sdmas0020.jpg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1500" y="0"/>
            <a:ext cx="8001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2471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431538" y="332656"/>
            <a:ext cx="828092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1" hangingPunct="1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Eri la luce, venivi nel mondo</a:t>
            </a:r>
            <a:endParaRPr lang="it-IT" sz="40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Venivi tra i tuoi e i tuoi però</a:t>
            </a:r>
            <a:endParaRPr lang="it-IT" sz="40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/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Loro non ti hanno accolto</a:t>
            </a:r>
            <a:endParaRPr lang="it-IT" sz="4000" dirty="0" smtClean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4098" name="Picture 2" descr="C:\Users\Fede\Desktop\viaggio a Betlemm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" y="2570382"/>
            <a:ext cx="9144001" cy="4287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9003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Fede\Desktop\32_big_catechist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9752" y="1"/>
            <a:ext cx="6822804" cy="6822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0" y="188640"/>
            <a:ext cx="59766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Ma noi ti invochiamo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,</a:t>
            </a:r>
          </a:p>
          <a:p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 </a:t>
            </a:r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vieni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Ma noi ti </a:t>
            </a:r>
            <a:endParaRPr lang="it-IT" sz="4000" dirty="0" smtClean="0">
              <a:solidFill>
                <a:prstClr val="black"/>
              </a:solidFill>
              <a:latin typeface="Calibri"/>
              <a:cs typeface="Times New Roman" pitchFamily="18" charset="0"/>
            </a:endParaRPr>
          </a:p>
          <a:p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vogliamo </a:t>
            </a:r>
          </a:p>
          <a:p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accanto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109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Fede\Desktop\Chiesa-accogliente_image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700808"/>
            <a:ext cx="4572000" cy="516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79512" y="188640"/>
            <a:ext cx="46085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solidFill>
                  <a:prstClr val="black"/>
                </a:solidFill>
                <a:latin typeface="Calibri"/>
                <a:cs typeface="Times" pitchFamily="18" charset="0"/>
              </a:rPr>
              <a:t>La nostra casa è tua</a:t>
            </a:r>
          </a:p>
          <a:p>
            <a:r>
              <a:rPr lang="it-IT" sz="4000" dirty="0">
                <a:solidFill>
                  <a:prstClr val="black"/>
                </a:solidFill>
                <a:latin typeface="Calibri"/>
                <a:cs typeface="Times" pitchFamily="18" charset="0"/>
              </a:rPr>
              <a:t>T’accoglieremo noi</a:t>
            </a:r>
          </a:p>
        </p:txBody>
      </p:sp>
    </p:spTree>
    <p:extLst>
      <p:ext uri="{BB962C8B-B14F-4D97-AF65-F5344CB8AC3E}">
        <p14:creationId xmlns:p14="http://schemas.microsoft.com/office/powerpoint/2010/main" val="1363444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0" y="-27384"/>
            <a:ext cx="9137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E tu che ritorni, tu che rinasci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ctr"/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Dove c’è amore e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carità, qui </a:t>
            </a:r>
            <a:r>
              <a:rPr lang="it-IT" sz="4000" dirty="0">
                <a:solidFill>
                  <a:prstClr val="black"/>
                </a:solidFill>
                <a:latin typeface="Calibri"/>
                <a:cs typeface="Times New Roman" pitchFamily="18" charset="0"/>
              </a:rPr>
              <a:t>sei </a:t>
            </a:r>
            <a:r>
              <a:rPr lang="it-IT" sz="4000" dirty="0" smtClean="0">
                <a:solidFill>
                  <a:prstClr val="black"/>
                </a:solidFill>
                <a:latin typeface="Calibri"/>
                <a:cs typeface="Times New Roman" pitchFamily="18" charset="0"/>
              </a:rPr>
              <a:t>presente</a:t>
            </a:r>
            <a:endParaRPr lang="it-IT" sz="4000" dirty="0">
              <a:solidFill>
                <a:prstClr val="black"/>
              </a:solidFill>
              <a:latin typeface="Calibri"/>
              <a:cs typeface="Arial" pitchFamily="34" charset="0"/>
            </a:endParaRPr>
          </a:p>
        </p:txBody>
      </p:sp>
      <p:pic>
        <p:nvPicPr>
          <p:cNvPr id="7170" name="Picture 2" descr="C:\Users\Fede\Desktop\abbraccio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6296" y="1597069"/>
            <a:ext cx="9144000" cy="5260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32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Fede\Desktop\0710201117.03.56_clip_image004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326326" y="2131109"/>
            <a:ext cx="490997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Tu per davvero vieni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Tu per davvero nasci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Noi siamo uniti nel tuo nome e tu sei qui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  <a:p>
            <a:r>
              <a:rPr lang="it-IT" sz="4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>
                  <a:glow rad="266700">
                    <a:prstClr val="white"/>
                  </a:glow>
                </a:effectLst>
                <a:latin typeface="Calibri"/>
                <a:cs typeface="Times New Roman" pitchFamily="18" charset="0"/>
              </a:rPr>
              <a:t> </a:t>
            </a:r>
            <a:endParaRPr lang="it-IT" sz="40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effectLst>
                <a:glow rad="266700">
                  <a:prstClr val="white"/>
                </a:glow>
              </a:effectLst>
              <a:latin typeface="Calibri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553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002" name="Picture 1" descr="J:\Colori\VitaDiGesu\Beatitudini 5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737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1"/>
          <p:cNvSpPr>
            <a:spLocks noChangeArrowheads="1"/>
          </p:cNvSpPr>
          <p:nvPr/>
        </p:nvSpPr>
        <p:spPr bwMode="auto">
          <a:xfrm>
            <a:off x="428625" y="928688"/>
            <a:ext cx="8215313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000" dirty="0">
                <a:latin typeface="+mn-lt"/>
                <a:cs typeface="Times New Roman" pitchFamily="18" charset="0"/>
              </a:rPr>
              <a:t>O Dio, che in questo sacramento ci hai nutriti con il pane della vita, insegnaci a valutare con sapienza i beni della terra, nella continua ricerca dei beni del cielo. Per Cristo nostro Signore.							</a:t>
            </a:r>
            <a:r>
              <a:rPr lang="it-IT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Times New Roman" pitchFamily="18" charset="0"/>
              </a:rPr>
              <a:t>Amen.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795374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CasellaDiTesto 1"/>
          <p:cNvSpPr txBox="1">
            <a:spLocks noChangeArrowheads="1"/>
          </p:cNvSpPr>
          <p:nvPr/>
        </p:nvSpPr>
        <p:spPr bwMode="auto">
          <a:xfrm>
            <a:off x="214313" y="142875"/>
            <a:ext cx="892968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 dirty="0">
                <a:latin typeface="+mn-lt"/>
              </a:rPr>
              <a:t>Il Signore sia con voi.</a:t>
            </a:r>
          </a:p>
          <a:p>
            <a:r>
              <a:rPr lang="it-IT" sz="4000" b="1" dirty="0">
                <a:latin typeface="+mn-lt"/>
              </a:rPr>
              <a:t>E con il tuo spirito. </a:t>
            </a:r>
            <a:endParaRPr lang="it-IT" sz="4000" dirty="0">
              <a:latin typeface="+mn-lt"/>
            </a:endParaRPr>
          </a:p>
          <a:p>
            <a:endParaRPr lang="it-IT" sz="4000" dirty="0">
              <a:latin typeface="+mn-lt"/>
            </a:endParaRPr>
          </a:p>
          <a:p>
            <a:r>
              <a:rPr lang="it-IT" sz="4000" dirty="0">
                <a:latin typeface="+mn-lt"/>
              </a:rPr>
              <a:t>Vi benedica Dio onnipotente </a:t>
            </a:r>
          </a:p>
          <a:p>
            <a:r>
              <a:rPr lang="it-IT" sz="4000" dirty="0">
                <a:latin typeface="+mn-lt"/>
              </a:rPr>
              <a:t>Padre e Figlio e Spirito Santo.		</a:t>
            </a:r>
          </a:p>
          <a:p>
            <a:r>
              <a:rPr lang="it-IT" sz="4000" b="1" dirty="0">
                <a:latin typeface="+mn-lt"/>
              </a:rPr>
              <a:t>Amen. </a:t>
            </a:r>
            <a:endParaRPr lang="it-IT" sz="4000" dirty="0">
              <a:latin typeface="+mn-lt"/>
            </a:endParaRPr>
          </a:p>
          <a:p>
            <a:endParaRPr lang="it-IT" sz="4000" dirty="0">
              <a:latin typeface="+mn-lt"/>
            </a:endParaRPr>
          </a:p>
          <a:p>
            <a:r>
              <a:rPr lang="it-IT" sz="4000" dirty="0">
                <a:latin typeface="+mn-lt"/>
              </a:rPr>
              <a:t>Nel nome del Signore: andate in pace.</a:t>
            </a:r>
          </a:p>
          <a:p>
            <a:r>
              <a:rPr lang="it-IT" sz="4000" b="1" dirty="0">
                <a:latin typeface="+mn-lt"/>
              </a:rPr>
              <a:t>Rendiamo grazie a Dio. </a:t>
            </a:r>
            <a:endParaRPr lang="it-IT" sz="4000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5" descr="http://www.salzburger-bergadvent.at/images/content/adventmarkt/big/adventmark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714348" y="214290"/>
            <a:ext cx="7297190" cy="6001643"/>
          </a:xfrm>
          <a:prstGeom prst="rect">
            <a:avLst/>
          </a:prstGeom>
          <a:solidFill>
            <a:srgbClr val="FFFFFF">
              <a:alpha val="50196"/>
            </a:srgbClr>
          </a:solidFill>
          <a:effectLst>
            <a:softEdge rad="317500"/>
          </a:effectLst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</a:rPr>
              <a:t>Ciao a tutti</a:t>
            </a:r>
          </a:p>
          <a:p>
            <a:pPr algn="ctr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</a:rPr>
              <a:t>e</a:t>
            </a:r>
          </a:p>
          <a:p>
            <a:pPr algn="ctr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</a:rPr>
              <a:t>buona</a:t>
            </a:r>
          </a:p>
          <a:p>
            <a:pPr algn="ctr">
              <a:defRPr/>
            </a:pPr>
            <a:r>
              <a:rPr lang="it-IT" sz="96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Kristen ITC" pitchFamily="66" charset="0"/>
              </a:rPr>
              <a:t>domenica</a:t>
            </a: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ttangolo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750" y="0"/>
            <a:ext cx="885825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Confesso a Dio Onnipotente </a:t>
            </a:r>
          </a:p>
          <a:p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e a voi fratelli che ho molto peccato in pensieri, </a:t>
            </a:r>
          </a:p>
          <a:p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parole, opere e omissioni. </a:t>
            </a:r>
          </a:p>
          <a:p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Per mia colpa, mia colpa, </a:t>
            </a:r>
          </a:p>
          <a:p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mia grandissima colpa, </a:t>
            </a:r>
          </a:p>
          <a:p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e supplico la Beata sempre Vergine Maria, gli angeli, i Santi </a:t>
            </a:r>
          </a:p>
          <a:p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e voi fratelli di pregare per me </a:t>
            </a:r>
          </a:p>
          <a:p>
            <a:r>
              <a:rPr lang="it-IT" sz="4000" b="1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il Signore Dio nostro.</a:t>
            </a:r>
            <a:r>
              <a:rPr lang="it-IT" sz="4000">
                <a:solidFill>
                  <a:srgbClr val="000000"/>
                </a:solidFill>
                <a:latin typeface="Eras Bold ITC" pitchFamily="34" charset="0"/>
                <a:cs typeface="Arial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0945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3568" y="2348880"/>
            <a:ext cx="7772400" cy="1944216"/>
          </a:xfrm>
        </p:spPr>
        <p:txBody>
          <a:bodyPr>
            <a:noAutofit/>
          </a:bodyPr>
          <a:lstStyle/>
          <a:p>
            <a:r>
              <a:rPr lang="it-IT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Canto </a:t>
            </a:r>
            <a:r>
              <a:rPr lang="it-IT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it-IT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r>
              <a:rPr lang="it-IT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dell</a:t>
            </a:r>
            <a:r>
              <a:rPr lang="it-IT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' Amicizia</a:t>
            </a:r>
          </a:p>
        </p:txBody>
      </p:sp>
    </p:spTree>
    <p:extLst>
      <p:ext uri="{BB962C8B-B14F-4D97-AF65-F5344CB8AC3E}">
        <p14:creationId xmlns:p14="http://schemas.microsoft.com/office/powerpoint/2010/main" val="27492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Documents and Settings\coro\Desktop\dietro-una-maschera-00f4d55a-516d-4df9-8d77-2967c82d37e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79512" y="3933056"/>
            <a:ext cx="8661648" cy="2520279"/>
          </a:xfr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4000" b="1" dirty="0"/>
              <a:t>In un mondo di maschere  dove sembra </a:t>
            </a:r>
            <a:r>
              <a:rPr lang="it-IT" sz="4000" b="1" dirty="0" smtClean="0"/>
              <a:t> impossibile  </a:t>
            </a:r>
            <a:r>
              <a:rPr lang="it-IT" sz="4000" b="1" dirty="0"/>
              <a:t>riuscire a sconfiggere tutto ciò che annienta l'uomo.</a:t>
            </a:r>
          </a:p>
        </p:txBody>
      </p:sp>
    </p:spTree>
    <p:extLst>
      <p:ext uri="{BB962C8B-B14F-4D97-AF65-F5344CB8AC3E}">
        <p14:creationId xmlns:p14="http://schemas.microsoft.com/office/powerpoint/2010/main" val="3534830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coro\Desktop\440799b41c8d6748f58a3cac0c355b55__300_240_fitwidth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3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179512" y="3933057"/>
            <a:ext cx="8661648" cy="2304256"/>
          </a:xfr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4000" b="1" dirty="0"/>
              <a:t>Il potere, la falsità  la ricchezza, l'avidità, sono mostri da abbattere, noi però non siamo soli.</a:t>
            </a:r>
          </a:p>
        </p:txBody>
      </p:sp>
    </p:spTree>
    <p:extLst>
      <p:ext uri="{BB962C8B-B14F-4D97-AF65-F5344CB8AC3E}">
        <p14:creationId xmlns:p14="http://schemas.microsoft.com/office/powerpoint/2010/main" val="363426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Documents and Settings\coro\Desktop\mani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395536" y="476672"/>
            <a:ext cx="8661648" cy="1944215"/>
          </a:xfrm>
          <a:solidFill>
            <a:schemeClr val="accent2">
              <a:lumMod val="40000"/>
              <a:lumOff val="60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4400" b="1" dirty="0"/>
              <a:t>Canta con noi, batti le </a:t>
            </a:r>
            <a:r>
              <a:rPr lang="it-IT" sz="4400" b="1" dirty="0" smtClean="0"/>
              <a:t>mani, alzale </a:t>
            </a:r>
            <a:r>
              <a:rPr lang="it-IT" sz="4400" b="1" dirty="0"/>
              <a:t>in alto, muovile al ritmo del canto.</a:t>
            </a:r>
          </a:p>
        </p:txBody>
      </p:sp>
    </p:spTree>
    <p:extLst>
      <p:ext uri="{BB962C8B-B14F-4D97-AF65-F5344CB8AC3E}">
        <p14:creationId xmlns:p14="http://schemas.microsoft.com/office/powerpoint/2010/main" val="143876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Documents and Settings\coro\Desktop\05 Sembra un quad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gnaposto contenuto 2"/>
          <p:cNvSpPr>
            <a:spLocks noGrp="1"/>
          </p:cNvSpPr>
          <p:nvPr>
            <p:ph idx="1"/>
          </p:nvPr>
        </p:nvSpPr>
        <p:spPr>
          <a:xfrm>
            <a:off x="241176" y="2996952"/>
            <a:ext cx="8661648" cy="2304256"/>
          </a:xfrm>
          <a:solidFill>
            <a:schemeClr val="accent2">
              <a:lumMod val="40000"/>
              <a:lumOff val="60000"/>
            </a:schemeClr>
          </a:solidFill>
          <a:effectLst>
            <a:softEdge rad="63500"/>
          </a:effectLst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it-IT" sz="4400" b="1" dirty="0"/>
              <a:t>Stringi la mano del tuo </a:t>
            </a:r>
            <a:r>
              <a:rPr lang="it-IT" sz="4400" b="1" dirty="0" smtClean="0"/>
              <a:t>vicino</a:t>
            </a:r>
            <a:r>
              <a:rPr lang="it-IT" sz="4400" dirty="0" smtClean="0"/>
              <a:t> </a:t>
            </a:r>
            <a:r>
              <a:rPr lang="it-IT" sz="4400" b="1" dirty="0" smtClean="0"/>
              <a:t>e </a:t>
            </a:r>
            <a:r>
              <a:rPr lang="it-IT" sz="4400" b="1" dirty="0"/>
              <a:t>scoprirai che è meno duro il cammino così.</a:t>
            </a:r>
            <a:endParaRPr lang="it-IT" sz="4400" dirty="0"/>
          </a:p>
          <a:p>
            <a:pPr marL="0" indent="0">
              <a:buNone/>
            </a:pPr>
            <a:endParaRPr lang="it-IT" sz="4400" dirty="0"/>
          </a:p>
        </p:txBody>
      </p:sp>
    </p:spTree>
    <p:extLst>
      <p:ext uri="{BB962C8B-B14F-4D97-AF65-F5344CB8AC3E}">
        <p14:creationId xmlns:p14="http://schemas.microsoft.com/office/powerpoint/2010/main" val="360450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CasellaDiTesto 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00063" y="571500"/>
            <a:ext cx="785812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Dio, Padre buono,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che ci perdona sempre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quando siamo pentiti di vero cuore, abbia misericordia di noi,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perdoni i nostri peccati </a:t>
            </a: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  <a:cs typeface="Arial" charset="0"/>
              </a:rPr>
              <a:t>e ci conduca alla vita eterna.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  <a:cs typeface="Arial" charset="0"/>
              </a:rPr>
              <a:t>Amen.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6874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"/>
          <p:cNvSpPr>
            <a:spLocks noChangeArrowheads="1"/>
          </p:cNvSpPr>
          <p:nvPr/>
        </p:nvSpPr>
        <p:spPr bwMode="auto">
          <a:xfrm>
            <a:off x="214313" y="0"/>
            <a:ext cx="8643937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just"/>
            <a:r>
              <a:rPr lang="it-IT" sz="4000">
                <a:latin typeface="Calibri" pitchFamily="34" charset="0"/>
                <a:cs typeface="Times New Roman" pitchFamily="18" charset="0"/>
              </a:rPr>
              <a:t>O Dio, nostro Padre, nella tua fedeltà che mai vien meno ricordati di noi, opera delle tue mani, e donaci l'aiuto della tua grazia, perché, attendiamo vigilanti con amore irreprensibile la gloriosa venuta del nostro redentore, Gesù Cristo tuo Figlio. Egli è Dio, e vive e regna con te, nell'unità dello Spirito Santo, per tutti i secoli dei secoli.				</a:t>
            </a:r>
            <a:r>
              <a:rPr lang="it-IT" sz="4000" b="1">
                <a:latin typeface="Calibri" pitchFamily="34" charset="0"/>
                <a:cs typeface="Times New Roman" pitchFamily="18" charset="0"/>
              </a:rPr>
              <a:t>Amen. </a:t>
            </a:r>
            <a:endParaRPr lang="it-IT" sz="400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644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M:\09 Presentazioni\Immagine1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9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WordArt 5"/>
          <p:cNvSpPr>
            <a:spLocks noChangeArrowheads="1" noChangeShapeType="1" noTextEdit="1"/>
          </p:cNvSpPr>
          <p:nvPr/>
        </p:nvSpPr>
        <p:spPr bwMode="auto">
          <a:xfrm>
            <a:off x="4751388" y="857250"/>
            <a:ext cx="4392612" cy="4537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Liturgia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della</a:t>
            </a:r>
          </a:p>
          <a:p>
            <a:pPr algn="ctr"/>
            <a:r>
              <a:rPr lang="it-IT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0066CC"/>
                    </a:gs>
                    <a:gs pos="100000">
                      <a:srgbClr val="0AFF22"/>
                    </a:gs>
                  </a:gsLst>
                  <a:lin ang="5400000" scaled="1"/>
                </a:gradFill>
                <a:latin typeface="Cooper Black"/>
              </a:rPr>
              <a:t>PAROLA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4" descr="N:\05 Fotografie\Gite\Terrasanta\Terrasanta 2005\Terrasanta 2005 34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87" name="Rectangle 1"/>
          <p:cNvSpPr>
            <a:spLocks noChangeArrowheads="1"/>
          </p:cNvSpPr>
          <p:nvPr/>
        </p:nvSpPr>
        <p:spPr bwMode="auto">
          <a:xfrm>
            <a:off x="357158" y="142852"/>
            <a:ext cx="8501062" cy="5632450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r>
              <a:rPr lang="it-IT" sz="4000" i="1" dirty="0">
                <a:latin typeface="Arial" charset="0"/>
                <a:ea typeface="Times New Roman" pitchFamily="18" charset="0"/>
                <a:cs typeface="Arial" charset="0"/>
              </a:rPr>
              <a:t>Dal libro del profeta </a:t>
            </a:r>
            <a:r>
              <a:rPr lang="it-IT" sz="4000" i="1" dirty="0" err="1">
                <a:latin typeface="Arial" charset="0"/>
                <a:ea typeface="Times New Roman" pitchFamily="18" charset="0"/>
                <a:cs typeface="Arial" charset="0"/>
              </a:rPr>
              <a:t>Isaìa</a:t>
            </a:r>
            <a:endParaRPr lang="it-IT" sz="4000" i="1" dirty="0">
              <a:latin typeface="Arial" charset="0"/>
              <a:ea typeface="Times New Roman" pitchFamily="18" charset="0"/>
              <a:cs typeface="Arial" charset="0"/>
            </a:endParaRPr>
          </a:p>
          <a:p>
            <a:endParaRPr lang="it-IT" sz="4000" dirty="0">
              <a:latin typeface="Arial" charset="0"/>
              <a:ea typeface="Times New Roman" pitchFamily="18" charset="0"/>
              <a:cs typeface="Arial" charset="0"/>
            </a:endParaRPr>
          </a:p>
          <a:p>
            <a:r>
              <a:rPr lang="it-IT" sz="4000" dirty="0">
                <a:latin typeface="Arial" charset="0"/>
                <a:ea typeface="Times New Roman" pitchFamily="18" charset="0"/>
                <a:cs typeface="Arial" charset="0"/>
              </a:rPr>
              <a:t>«Consolate, </a:t>
            </a:r>
            <a:r>
              <a:rPr lang="it-IT" sz="4000" dirty="0" err="1">
                <a:latin typeface="Arial" charset="0"/>
                <a:ea typeface="Times New Roman" pitchFamily="18" charset="0"/>
                <a:cs typeface="Arial" charset="0"/>
              </a:rPr>
              <a:t>consolate</a:t>
            </a:r>
            <a:r>
              <a:rPr lang="it-IT" sz="4000" dirty="0">
                <a:latin typeface="Arial" charset="0"/>
                <a:ea typeface="Times New Roman" pitchFamily="18" charset="0"/>
                <a:cs typeface="Arial" charset="0"/>
              </a:rPr>
              <a:t> il mio popolo – dice il vostro Dio –. Parlate al cuore di Gerusalemme e gridatele che la sua tribolazione è compiuta, la sua colpa è scontata, perché ha ricevuto dalla mano del Signore il doppio per tutti i suoi peccati».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3" descr="N:\05 Fotografie\Gite\Terrasanta\Terrasanta 2005\Terrasanta 2005 304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ttangolo 1"/>
          <p:cNvSpPr>
            <a:spLocks noChangeArrowheads="1"/>
          </p:cNvSpPr>
          <p:nvPr/>
        </p:nvSpPr>
        <p:spPr bwMode="auto">
          <a:xfrm>
            <a:off x="142844" y="142852"/>
            <a:ext cx="8858312" cy="6247864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r>
              <a:rPr lang="it-IT" sz="4000" dirty="0">
                <a:latin typeface="Arial" charset="0"/>
                <a:ea typeface="Times New Roman" pitchFamily="18" charset="0"/>
                <a:cs typeface="Arial" charset="0"/>
              </a:rPr>
              <a:t>Una voce grida: «Nel deserto preparate la via al Signore, spianate nella steppa la strada per il nostro Dio. Ogni valle sia innalzata, ogni monte e ogni colle siano abbassati; il terreno accidentato si trasformi in piano e quello scosceso in vallata. Allora si rivelerà la gloria del Signore e tutti gli uomini insieme la vedranno, perché la bocca del Signore ha parlato».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3" descr="N:\05 Fotografie\Gite\Terrasanta\Terrasanta 2005\Terrasanta 2005 24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5" name="Rettangolo 1"/>
          <p:cNvSpPr>
            <a:spLocks noChangeArrowheads="1"/>
          </p:cNvSpPr>
          <p:nvPr/>
        </p:nvSpPr>
        <p:spPr bwMode="auto">
          <a:xfrm>
            <a:off x="214282" y="142852"/>
            <a:ext cx="8786874" cy="3170099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r>
              <a:rPr lang="it-IT" sz="4000" dirty="0">
                <a:latin typeface="Arial" charset="0"/>
                <a:ea typeface="Times New Roman" pitchFamily="18" charset="0"/>
                <a:cs typeface="Arial" charset="0"/>
              </a:rPr>
              <a:t>Sali su un alto monte, tu che annunci liete notizie a Sion! Alza la tua voce con forza, tu che annunci liete notizie a Gerusalemme. Alza la voce, non temere; annuncia alle città di Giuda: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isultati immagini per stella comet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7839" cy="6913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>
            <p:custDataLst>
              <p:tags r:id="rId1"/>
            </p:custDataLst>
          </p:nvPr>
        </p:nvSpPr>
        <p:spPr>
          <a:xfrm>
            <a:off x="897005" y="1916832"/>
            <a:ext cx="7423827" cy="280076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88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Luce che sorgi </a:t>
            </a:r>
          </a:p>
          <a:p>
            <a:pPr algn="ctr">
              <a:defRPr/>
            </a:pPr>
            <a:r>
              <a:rPr lang="it-IT" sz="8800" b="1" dirty="0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nella notte</a:t>
            </a:r>
          </a:p>
        </p:txBody>
      </p:sp>
    </p:spTree>
    <p:extLst>
      <p:ext uri="{BB962C8B-B14F-4D97-AF65-F5344CB8AC3E}">
        <p14:creationId xmlns:p14="http://schemas.microsoft.com/office/powerpoint/2010/main" val="3494001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3" descr="N:\05 Fotografie\Gite\Terrasanta\Terrasanta 2005\Terrasanta 2005 36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ttangolo 1"/>
          <p:cNvSpPr>
            <a:spLocks noChangeArrowheads="1"/>
          </p:cNvSpPr>
          <p:nvPr/>
        </p:nvSpPr>
        <p:spPr bwMode="auto">
          <a:xfrm>
            <a:off x="285720" y="142852"/>
            <a:ext cx="8715436" cy="3170099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r>
              <a:rPr lang="it-IT" sz="4000" dirty="0">
                <a:latin typeface="Arial" charset="0"/>
                <a:ea typeface="Times New Roman" pitchFamily="18" charset="0"/>
                <a:cs typeface="Arial" charset="0"/>
              </a:rPr>
              <a:t>«Ecco il vostro Dio! Ecco, il Signore Dio viene con potenza, il suo braccio esercita il dominio. Ecco, egli ha con sé il premio e la sua ricompensa lo precede.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4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66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ttangolo 1"/>
          <p:cNvSpPr/>
          <p:nvPr/>
        </p:nvSpPr>
        <p:spPr>
          <a:xfrm>
            <a:off x="357158" y="285728"/>
            <a:ext cx="8572560" cy="440120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anchor="ctr">
            <a:spAutoFit/>
          </a:bodyPr>
          <a:lstStyle/>
          <a:p>
            <a:pPr>
              <a:defRPr/>
            </a:pPr>
            <a:r>
              <a:rPr lang="it-IT" sz="4000" dirty="0">
                <a:latin typeface="Arial" charset="0"/>
                <a:ea typeface="Times New Roman" pitchFamily="18" charset="0"/>
                <a:cs typeface="Arial" charset="0"/>
              </a:rPr>
              <a:t>Come un pastore egli fa pascolare il gregge e con il suo braccio lo raduna; porta gli agnellini sul petto e conduce dolcemente le pecore madri».</a:t>
            </a:r>
          </a:p>
          <a:p>
            <a:pPr>
              <a:defRPr/>
            </a:pPr>
            <a:r>
              <a:rPr lang="it-IT" sz="4000" dirty="0">
                <a:latin typeface="Arial" charset="0"/>
                <a:ea typeface="Times New Roman" pitchFamily="18" charset="0"/>
                <a:cs typeface="Arial" charset="0"/>
              </a:rPr>
              <a:t>Parola di Dio.	</a:t>
            </a:r>
          </a:p>
          <a:p>
            <a:pPr>
              <a:defRPr/>
            </a:pPr>
            <a:r>
              <a:rPr lang="it-IT" sz="4000" dirty="0">
                <a:latin typeface="Arial" charset="0"/>
                <a:ea typeface="Times New Roman" pitchFamily="18" charset="0"/>
                <a:cs typeface="Arial" charset="0"/>
              </a:rPr>
              <a:t>Rendiamo grazie a Dio.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0" y="0"/>
            <a:ext cx="87757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45791" dir="3378596" algn="ctr" rotWithShape="0">
              <a:schemeClr val="tx1">
                <a:alpha val="50000"/>
              </a:scheme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ca-ES" sz="6600" b="1" i="1" dirty="0">
                <a:solidFill>
                  <a:schemeClr val="bg1"/>
                </a:solidFill>
                <a:latin typeface="Comic Sans MS" pitchFamily="66" charset="0"/>
              </a:rPr>
              <a:t> Salmo responsoriale</a:t>
            </a:r>
            <a:r>
              <a:rPr lang="ca-ES" sz="2800" b="1" i="1" dirty="0">
                <a:solidFill>
                  <a:schemeClr val="bg1"/>
                </a:solidFill>
                <a:latin typeface="Comic Sans MS" pitchFamily="66" charset="0"/>
              </a:rPr>
              <a:t> </a:t>
            </a:r>
            <a:endParaRPr lang="ca-ES" sz="6600" b="1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auto">
          <a:xfrm>
            <a:off x="357188" y="3071813"/>
            <a:ext cx="8501062" cy="3786187"/>
          </a:xfrm>
          <a:prstGeom prst="rect">
            <a:avLst/>
          </a:prstGeom>
          <a:solidFill>
            <a:schemeClr val="bg1">
              <a:alpha val="5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rgbClr val="0000D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Ascolterò che cosa dice Dio, il Signore: egli annuncia la pace per il suo popolo, per i suoi fedeli. Sì, la sua salvezza è vicina a chi lo teme, perché la sua gloria abiti la nostra terra.</a:t>
            </a:r>
            <a:endParaRPr lang="ca-ES" sz="4000" b="1" i="1" dirty="0">
              <a:solidFill>
                <a:srgbClr val="0710BA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2786063" y="1143000"/>
            <a:ext cx="6357937" cy="1938338"/>
          </a:xfrm>
          <a:prstGeom prst="rect">
            <a:avLst/>
          </a:prstGeom>
          <a:solidFill>
            <a:srgbClr val="0000D1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Mostraci, Signore,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la tua misericordia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 donaci la tua salvezza.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4" descr="N:\05 Fotografie\Gite\Terrasanta\Terrasanta 2005\Terrasanta 2005 326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1143000" y="2786063"/>
            <a:ext cx="8001000" cy="3170237"/>
          </a:xfrm>
          <a:prstGeom prst="rect">
            <a:avLst/>
          </a:prstGeom>
          <a:solidFill>
            <a:srgbClr val="00B0F0">
              <a:alpha val="56078"/>
            </a:srgbClr>
          </a:solidFill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latin typeface="Comic Sans MS" pitchFamily="66" charset="0"/>
              </a:rPr>
              <a:t>Amore e verità s’incontreranno, giustizia e pace si baceranno. Verità germoglierà dalla terra e giustizia si affaccerà dal cielo.</a:t>
            </a:r>
            <a:endParaRPr lang="ca-ES" sz="4000" i="1" dirty="0">
              <a:solidFill>
                <a:srgbClr val="000000"/>
              </a:solidFill>
              <a:latin typeface="Comic Sans MS" pitchFamily="66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86063" y="357188"/>
            <a:ext cx="6357937" cy="1938337"/>
          </a:xfrm>
          <a:prstGeom prst="rect">
            <a:avLst/>
          </a:prstGeom>
          <a:solidFill>
            <a:srgbClr val="0000D1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Mostraci, Signore,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la tua misericordia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 donaci la tua salvezza.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 descr="N:\05 Fotografie\Gite\Terrasanta\Terrasanta 2006\Terrasanta 2006 029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85750" y="3429000"/>
            <a:ext cx="8286750" cy="3170238"/>
          </a:xfrm>
          <a:prstGeom prst="rect">
            <a:avLst/>
          </a:prstGeom>
          <a:solidFill>
            <a:schemeClr val="accent1">
              <a:lumMod val="50000"/>
            </a:schemeClr>
          </a:solidFill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  <a:softEdge rad="635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latin typeface="Comic Sans MS" pitchFamily="66" charset="0"/>
              </a:rPr>
              <a:t>Certo, il Signore donerà il suo bene e la nostra terra darà il suo frutto; giustizia camminerà davanti a lui: i suoi passi tracceranno il cammino.</a:t>
            </a:r>
            <a:endParaRPr lang="ca-ES" sz="4000" b="1" i="1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786063" y="1143000"/>
            <a:ext cx="6357937" cy="1938338"/>
          </a:xfrm>
          <a:prstGeom prst="rect">
            <a:avLst/>
          </a:prstGeom>
          <a:solidFill>
            <a:srgbClr val="0000D1">
              <a:alpha val="50000"/>
            </a:srgbClr>
          </a:solidFill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Mostraci, Signore,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la tua misericordia </a:t>
            </a:r>
          </a:p>
          <a:p>
            <a:pPr>
              <a:defRPr/>
            </a:pPr>
            <a:r>
              <a:rPr lang="it-IT" sz="4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e donaci la tua salvezza.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N:\05 Fotografie\Cattedrale\Avvento\Avvento 2008\Avvento 2008 (24)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179" name="WordArt 3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</p:spPr>
        <p:txBody>
          <a:bodyPr wrap="none" fromWordArt="1">
            <a:prstTxWarp prst="textCirclePour">
              <a:avLst>
                <a:gd name="adj1" fmla="val 10851900"/>
                <a:gd name="adj2" fmla="val 50000"/>
              </a:avLst>
            </a:prstTxWarp>
          </a:bodyPr>
          <a:lstStyle/>
          <a:p>
            <a:pPr algn="ctr"/>
            <a:r>
              <a:rPr lang="it-IT" sz="3600" i="1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Arial Black"/>
              </a:rPr>
              <a:t>   </a:t>
            </a:r>
          </a:p>
        </p:txBody>
      </p:sp>
      <p:sp>
        <p:nvSpPr>
          <p:cNvPr id="51204" name="WordArt 4"/>
          <p:cNvSpPr>
            <a:spLocks noChangeArrowheads="1" noChangeShapeType="1" noTextEdit="1"/>
          </p:cNvSpPr>
          <p:nvPr/>
        </p:nvSpPr>
        <p:spPr bwMode="auto">
          <a:xfrm>
            <a:off x="500063" y="0"/>
            <a:ext cx="8072437" cy="542925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800004"/>
                <a:gd name="adj2" fmla="val 50000"/>
              </a:avLst>
            </a:prstTxWarp>
          </a:bodyPr>
          <a:lstStyle/>
          <a:p>
            <a:pPr algn="ctr">
              <a:defRPr/>
            </a:pPr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01600">
                    <a:srgbClr val="FFFFFF">
                      <a:alpha val="60000"/>
                    </a:srgbClr>
                  </a:glow>
                </a:effectLst>
                <a:latin typeface="Comic Sans MS"/>
              </a:rPr>
              <a:t>Corona</a:t>
            </a:r>
          </a:p>
        </p:txBody>
      </p:sp>
      <p:sp>
        <p:nvSpPr>
          <p:cNvPr id="51205" name="WordArt 5"/>
          <p:cNvSpPr>
            <a:spLocks noChangeArrowheads="1" noChangeShapeType="1" noTextEdit="1"/>
          </p:cNvSpPr>
          <p:nvPr/>
        </p:nvSpPr>
        <p:spPr bwMode="auto">
          <a:xfrm>
            <a:off x="285750" y="571500"/>
            <a:ext cx="8643938" cy="6072188"/>
          </a:xfrm>
          <a:prstGeom prst="rect">
            <a:avLst/>
          </a:prstGeom>
        </p:spPr>
        <p:txBody>
          <a:bodyPr wrap="none" fromWordArt="1">
            <a:prstTxWarp prst="textArchDownPour">
              <a:avLst>
                <a:gd name="adj1" fmla="val 67377"/>
                <a:gd name="adj2" fmla="val 50264"/>
              </a:avLst>
            </a:prstTxWarp>
          </a:bodyPr>
          <a:lstStyle/>
          <a:p>
            <a:pPr algn="ctr">
              <a:defRPr/>
            </a:pPr>
            <a:r>
              <a:rPr lang="it-IT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Comic Sans MS"/>
              </a:rPr>
              <a:t>dell'Avvento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1"/>
          <a:stretch/>
        </p:blipFill>
        <p:spPr bwMode="auto">
          <a:xfrm>
            <a:off x="-4915" y="-1"/>
            <a:ext cx="9148915" cy="686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5" descr="fiamme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99265" y="764704"/>
            <a:ext cx="1141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827088" y="3838575"/>
            <a:ext cx="7467600" cy="3019425"/>
          </a:xfrm>
          <a:prstGeom prst="rect">
            <a:avLst/>
          </a:prstGeom>
          <a:solidFill>
            <a:srgbClr val="BBE0E3">
              <a:alpha val="69804"/>
            </a:srgbClr>
          </a:solidFill>
          <a:ln w="9525" algn="ctr">
            <a:noFill/>
            <a:miter lim="800000"/>
            <a:headEnd/>
            <a:tailEnd/>
          </a:ln>
          <a:effectLst>
            <a:softEdge rad="127000"/>
          </a:effectLst>
        </p:spPr>
        <p:txBody>
          <a:bodyPr>
            <a:spAutoFit/>
          </a:bodyPr>
          <a:lstStyle/>
          <a:p>
            <a:pPr lvl="1">
              <a:defRPr/>
            </a:pPr>
            <a:r>
              <a:rPr lang="it-IT" sz="4800" b="1" dirty="0">
                <a:solidFill>
                  <a:srgbClr val="000000"/>
                </a:solidFill>
                <a:latin typeface="Comic Sans MS" pitchFamily="66" charset="0"/>
              </a:rPr>
              <a:t>Si accende una luce all’uomo quaggiù, presto verrà </a:t>
            </a:r>
          </a:p>
          <a:p>
            <a:pPr lvl="1">
              <a:defRPr/>
            </a:pPr>
            <a:r>
              <a:rPr lang="it-IT" sz="4800" b="1" dirty="0">
                <a:solidFill>
                  <a:srgbClr val="000000"/>
                </a:solidFill>
                <a:latin typeface="Comic Sans MS" pitchFamily="66" charset="0"/>
              </a:rPr>
              <a:t>tra noi Gesù. </a:t>
            </a:r>
          </a:p>
        </p:txBody>
      </p:sp>
      <p:pic>
        <p:nvPicPr>
          <p:cNvPr id="5" name="Picture 5" descr="fiammell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23928" y="476672"/>
            <a:ext cx="1141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5911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1"/>
          <a:stretch/>
        </p:blipFill>
        <p:spPr bwMode="auto">
          <a:xfrm>
            <a:off x="-4915" y="-1"/>
            <a:ext cx="9148915" cy="686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9635" name="Rectangle 3"/>
          <p:cNvSpPr>
            <a:spLocks noChangeArrowheads="1"/>
          </p:cNvSpPr>
          <p:nvPr/>
        </p:nvSpPr>
        <p:spPr bwMode="auto">
          <a:xfrm>
            <a:off x="395288" y="3838575"/>
            <a:ext cx="8318500" cy="30194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2"/>
            <a:r>
              <a:rPr lang="it-IT" sz="4800" b="1">
                <a:solidFill>
                  <a:srgbClr val="000000"/>
                </a:solidFill>
                <a:latin typeface="Comic Sans MS" pitchFamily="66" charset="0"/>
              </a:rPr>
              <a:t>Vegliate;</a:t>
            </a:r>
          </a:p>
          <a:p>
            <a:pPr lvl="2"/>
            <a:r>
              <a:rPr lang="it-IT" sz="4800" b="1">
                <a:solidFill>
                  <a:srgbClr val="000000"/>
                </a:solidFill>
                <a:latin typeface="Comic Sans MS" pitchFamily="66" charset="0"/>
              </a:rPr>
              <a:t>lo sposo non tarderà;</a:t>
            </a:r>
          </a:p>
          <a:p>
            <a:pPr lvl="2"/>
            <a:r>
              <a:rPr lang="it-IT" sz="4800" b="1">
                <a:solidFill>
                  <a:srgbClr val="000000"/>
                </a:solidFill>
                <a:latin typeface="Comic Sans MS" pitchFamily="66" charset="0"/>
              </a:rPr>
              <a:t>se siete pronti</a:t>
            </a:r>
          </a:p>
          <a:p>
            <a:pPr lvl="2"/>
            <a:r>
              <a:rPr lang="it-IT" sz="4800" b="1">
                <a:solidFill>
                  <a:srgbClr val="000000"/>
                </a:solidFill>
                <a:latin typeface="Comic Sans MS" pitchFamily="66" charset="0"/>
              </a:rPr>
              <a:t>vi aprirà.</a:t>
            </a:r>
          </a:p>
        </p:txBody>
      </p:sp>
      <p:pic>
        <p:nvPicPr>
          <p:cNvPr id="53252" name="Picture 5" descr="fiammell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071562"/>
            <a:ext cx="7207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iamme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62633" y="476672"/>
            <a:ext cx="1141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3335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3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1"/>
          <a:stretch/>
        </p:blipFill>
        <p:spPr bwMode="auto">
          <a:xfrm>
            <a:off x="-4915" y="-1"/>
            <a:ext cx="9148915" cy="686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0659" name="Rectangle 3"/>
          <p:cNvSpPr>
            <a:spLocks noChangeArrowheads="1"/>
          </p:cNvSpPr>
          <p:nvPr/>
        </p:nvSpPr>
        <p:spPr bwMode="auto">
          <a:xfrm>
            <a:off x="971550" y="4570413"/>
            <a:ext cx="6913563" cy="228758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800" b="1">
                <a:solidFill>
                  <a:srgbClr val="000000"/>
                </a:solidFill>
                <a:latin typeface="Comic Sans MS" pitchFamily="66" charset="0"/>
              </a:rPr>
              <a:t>Lieti cantate: </a:t>
            </a:r>
          </a:p>
          <a:p>
            <a:r>
              <a:rPr lang="it-IT" sz="4800" b="1">
                <a:solidFill>
                  <a:srgbClr val="000000"/>
                </a:solidFill>
                <a:latin typeface="Comic Sans MS" pitchFamily="66" charset="0"/>
              </a:rPr>
              <a:t>gloria al Signor! Nascerà il Redentor!</a:t>
            </a:r>
          </a:p>
        </p:txBody>
      </p:sp>
      <p:pic>
        <p:nvPicPr>
          <p:cNvPr id="58372" name="Picture 4" descr="fiammell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071562"/>
            <a:ext cx="7207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iamme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8835" y="431982"/>
            <a:ext cx="1141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69038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1"/>
          <a:stretch/>
        </p:blipFill>
        <p:spPr bwMode="auto">
          <a:xfrm>
            <a:off x="-4915" y="-1"/>
            <a:ext cx="9148915" cy="686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1683" name="Rectangle 3"/>
          <p:cNvSpPr>
            <a:spLocks noChangeArrowheads="1"/>
          </p:cNvSpPr>
          <p:nvPr/>
        </p:nvSpPr>
        <p:spPr bwMode="auto">
          <a:xfrm>
            <a:off x="900113" y="3838575"/>
            <a:ext cx="7561262" cy="301942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800" b="1">
                <a:solidFill>
                  <a:srgbClr val="000000"/>
                </a:solidFill>
                <a:latin typeface="Comic Sans MS" pitchFamily="66" charset="0"/>
              </a:rPr>
              <a:t>Si accende una luce all’uomo quaggiù, </a:t>
            </a:r>
            <a:br>
              <a:rPr lang="it-IT" sz="4800" b="1">
                <a:solidFill>
                  <a:srgbClr val="000000"/>
                </a:solidFill>
                <a:latin typeface="Comic Sans MS" pitchFamily="66" charset="0"/>
              </a:rPr>
            </a:br>
            <a:r>
              <a:rPr lang="it-IT" sz="4800" b="1">
                <a:solidFill>
                  <a:srgbClr val="000000"/>
                </a:solidFill>
                <a:latin typeface="Comic Sans MS" pitchFamily="66" charset="0"/>
              </a:rPr>
              <a:t>presto verrà </a:t>
            </a:r>
          </a:p>
          <a:p>
            <a:r>
              <a:rPr lang="it-IT" sz="4800" b="1">
                <a:solidFill>
                  <a:srgbClr val="000000"/>
                </a:solidFill>
                <a:latin typeface="Comic Sans MS" pitchFamily="66" charset="0"/>
              </a:rPr>
              <a:t>tra noi Gesù.</a:t>
            </a:r>
          </a:p>
        </p:txBody>
      </p:sp>
      <p:pic>
        <p:nvPicPr>
          <p:cNvPr id="59396" name="Picture 4" descr="fiammell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009465"/>
            <a:ext cx="7207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iamme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98835" y="476672"/>
            <a:ext cx="1141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782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1000100" y="214290"/>
            <a:ext cx="7000924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Luce che sorgi nella notte, cantiamo a te, o Signore!</a:t>
            </a:r>
            <a:endParaRPr lang="it-IT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6187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1"/>
          <a:stretch/>
        </p:blipFill>
        <p:spPr bwMode="auto">
          <a:xfrm>
            <a:off x="-4915" y="-1"/>
            <a:ext cx="9148915" cy="686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1214438" y="4437063"/>
            <a:ext cx="7429500" cy="1323439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r">
              <a:defRPr/>
            </a:pPr>
            <a:r>
              <a:rPr lang="it-IT" sz="4000" b="1" dirty="0">
                <a:solidFill>
                  <a:srgbClr val="000000"/>
                </a:solidFill>
                <a:latin typeface="Comic Sans MS" pitchFamily="66" charset="0"/>
              </a:rPr>
              <a:t>Un’umile grotta solo offrirà Betlemme, piccola città.</a:t>
            </a:r>
          </a:p>
        </p:txBody>
      </p:sp>
      <p:pic>
        <p:nvPicPr>
          <p:cNvPr id="60420" name="Picture 4" descr="fiammell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000124"/>
            <a:ext cx="7207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iamme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5939" y="515143"/>
            <a:ext cx="1141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457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11"/>
          <a:stretch/>
        </p:blipFill>
        <p:spPr bwMode="auto">
          <a:xfrm>
            <a:off x="-4915" y="-1"/>
            <a:ext cx="9148915" cy="686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3731" name="Rectangle 3"/>
          <p:cNvSpPr>
            <a:spLocks noChangeArrowheads="1"/>
          </p:cNvSpPr>
          <p:nvPr/>
        </p:nvSpPr>
        <p:spPr bwMode="auto">
          <a:xfrm>
            <a:off x="971550" y="4570413"/>
            <a:ext cx="6913563" cy="2287587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it-IT" sz="4800" b="1">
                <a:solidFill>
                  <a:srgbClr val="000000"/>
                </a:solidFill>
                <a:latin typeface="Comic Sans MS" pitchFamily="66" charset="0"/>
              </a:rPr>
              <a:t>Lieti cantate: </a:t>
            </a:r>
          </a:p>
          <a:p>
            <a:r>
              <a:rPr lang="it-IT" sz="4800" b="1">
                <a:solidFill>
                  <a:srgbClr val="000000"/>
                </a:solidFill>
                <a:latin typeface="Comic Sans MS" pitchFamily="66" charset="0"/>
              </a:rPr>
              <a:t>gloria al Signor! Nascerà il Redentor!</a:t>
            </a:r>
          </a:p>
        </p:txBody>
      </p:sp>
      <p:pic>
        <p:nvPicPr>
          <p:cNvPr id="61444" name="Picture 4" descr="fiammell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1071562"/>
            <a:ext cx="720725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fiammell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85939" y="476672"/>
            <a:ext cx="1141413" cy="96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974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61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ttangolo 1"/>
          <p:cNvSpPr>
            <a:spLocks noChangeArrowheads="1"/>
          </p:cNvSpPr>
          <p:nvPr/>
        </p:nvSpPr>
        <p:spPr bwMode="auto">
          <a:xfrm>
            <a:off x="214313" y="214313"/>
            <a:ext cx="6500812" cy="317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Il Signore sia con voi.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E con il tuo spirito.</a:t>
            </a:r>
          </a:p>
          <a:p>
            <a:endParaRPr lang="it-IT" sz="4000" b="1">
              <a:solidFill>
                <a:srgbClr val="000000"/>
              </a:solidFill>
              <a:latin typeface="Calibri" pitchFamily="34" charset="0"/>
            </a:endParaRPr>
          </a:p>
          <a:p>
            <a:r>
              <a:rPr lang="it-IT" sz="4000">
                <a:solidFill>
                  <a:srgbClr val="000000"/>
                </a:solidFill>
                <a:latin typeface="Calibri" pitchFamily="34" charset="0"/>
              </a:rPr>
              <a:t>Dal Vangelo secondo Marco.</a:t>
            </a:r>
          </a:p>
          <a:p>
            <a:r>
              <a:rPr lang="it-IT" sz="4000" b="1">
                <a:solidFill>
                  <a:srgbClr val="000000"/>
                </a:solidFill>
                <a:latin typeface="Calibri" pitchFamily="34" charset="0"/>
              </a:rPr>
              <a:t>Gloria a te, o Signore. </a:t>
            </a:r>
            <a:endParaRPr lang="it-IT" sz="4000">
              <a:solidFill>
                <a:srgbClr val="000000"/>
              </a:solidFill>
              <a:latin typeface="Calibri" pitchFamily="34" charset="0"/>
            </a:endParaRPr>
          </a:p>
        </p:txBody>
      </p:sp>
      <p:pic>
        <p:nvPicPr>
          <p:cNvPr id="57347" name="Picture 6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88" y="3389313"/>
            <a:ext cx="5929312" cy="346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214282" y="2071678"/>
            <a:ext cx="2519363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Inizio del vangelo di Gesù Cristo, Figlio di Dio.</a:t>
            </a:r>
            <a:r>
              <a:rPr lang="it-IT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</a:t>
            </a:r>
          </a:p>
        </p:txBody>
      </p:sp>
      <p:pic>
        <p:nvPicPr>
          <p:cNvPr id="58371" name="Picture 7" descr="evangelari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30550" y="0"/>
            <a:ext cx="60134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0114" name="Text Box 2"/>
          <p:cNvSpPr txBox="1">
            <a:spLocks noChangeArrowheads="1"/>
          </p:cNvSpPr>
          <p:nvPr/>
        </p:nvSpPr>
        <p:spPr bwMode="auto">
          <a:xfrm>
            <a:off x="142875" y="0"/>
            <a:ext cx="8858281" cy="1938992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dirty="0">
                <a:latin typeface="+mj-lt"/>
              </a:rPr>
              <a:t>Come è scritto nel profeta Isaia: Ecco, io mando il mio messaggero davanti a te, egli ti preparerà la strada.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285720" y="142852"/>
            <a:ext cx="8501122" cy="1938992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dirty="0">
                <a:latin typeface="+mj-lt"/>
              </a:rPr>
              <a:t>Voce di uno che grida nel deserto: preparate la strada del Signore, raddrizzate i suoi sentieri,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5399088" y="642938"/>
            <a:ext cx="3744912" cy="5638800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it-IT" sz="4000" dirty="0">
                <a:latin typeface="+mj-lt"/>
              </a:rPr>
              <a:t>si presentò Giovanni a battezzare nel deserto, predicando un battesimo di conversione per il perdono dei peccati.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042" name="Text Box 2"/>
          <p:cNvSpPr txBox="1">
            <a:spLocks noChangeArrowheads="1"/>
          </p:cNvSpPr>
          <p:nvPr/>
        </p:nvSpPr>
        <p:spPr bwMode="auto">
          <a:xfrm>
            <a:off x="4429124" y="2857496"/>
            <a:ext cx="4494218" cy="3170099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it-IT" sz="4000" dirty="0">
                <a:latin typeface="+mj-lt"/>
              </a:rPr>
              <a:t>Accorreva a lui tutta la regione della Giudea e tutti gli abitanti di Gerusalemme.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8" name="Text Box 2"/>
          <p:cNvSpPr txBox="1">
            <a:spLocks noChangeArrowheads="1"/>
          </p:cNvSpPr>
          <p:nvPr/>
        </p:nvSpPr>
        <p:spPr bwMode="auto">
          <a:xfrm>
            <a:off x="468313" y="4868863"/>
            <a:ext cx="8353425" cy="1981200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dirty="0">
                <a:latin typeface="+mj-lt"/>
              </a:rPr>
              <a:t>E si facevano battezzare da lui nel fiume Giordano, confessando i loro peccati.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4" name="Text Box 2"/>
          <p:cNvSpPr txBox="1">
            <a:spLocks noChangeArrowheads="1"/>
          </p:cNvSpPr>
          <p:nvPr/>
        </p:nvSpPr>
        <p:spPr bwMode="auto">
          <a:xfrm>
            <a:off x="4786314" y="214290"/>
            <a:ext cx="4211637" cy="5632311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it-IT" sz="4000" dirty="0">
                <a:latin typeface="+mj-lt"/>
              </a:rPr>
              <a:t>Giovanni era vestito di peli di cammello, con una cintura di pelle attorno ai fianchi, si cibava di locuste e miele selvatico e predicava: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428596" y="4143380"/>
            <a:ext cx="8001056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Stella che splendi nel mattino di un nuovo giorno</a:t>
            </a:r>
            <a:endParaRPr lang="it-IT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9265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0" name="Text Box 2"/>
          <p:cNvSpPr txBox="1">
            <a:spLocks noChangeArrowheads="1"/>
          </p:cNvSpPr>
          <p:nvPr/>
        </p:nvSpPr>
        <p:spPr bwMode="auto">
          <a:xfrm>
            <a:off x="5435600" y="357166"/>
            <a:ext cx="3708400" cy="618807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r">
              <a:defRPr/>
            </a:pPr>
            <a:r>
              <a:rPr lang="it-IT" sz="4000" dirty="0">
                <a:latin typeface="+mj-lt"/>
              </a:rPr>
              <a:t>“Dopo di me viene uno che è più forte di me e al quale io non sono degno di chinarmi per sciogliere i legacci dei suoi sandali.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6" name="Text Box 2"/>
          <p:cNvSpPr txBox="1">
            <a:spLocks noChangeArrowheads="1"/>
          </p:cNvSpPr>
          <p:nvPr/>
        </p:nvSpPr>
        <p:spPr bwMode="auto">
          <a:xfrm>
            <a:off x="214282" y="5000637"/>
            <a:ext cx="8786874" cy="1323439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it-IT" sz="4000" dirty="0">
                <a:latin typeface="+mj-lt"/>
              </a:rPr>
              <a:t>Io vi ho battezzati con acqua, ma egli vi battezzerà con lo Spirito Santo”.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7" descr="http://localhost:1080/download/immagini/10Bi_Avv_Nat/2B_2Avv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7188" y="0"/>
            <a:ext cx="4857750" cy="686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87" name="WordArt 5"/>
          <p:cNvSpPr>
            <a:spLocks noChangeArrowheads="1" noChangeShapeType="1" noTextEdit="1"/>
          </p:cNvSpPr>
          <p:nvPr/>
        </p:nvSpPr>
        <p:spPr bwMode="auto">
          <a:xfrm>
            <a:off x="0" y="5810250"/>
            <a:ext cx="9144000" cy="1047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legacyPerspectiveTopLeft"/>
              <a:lightRig rig="legacyNormal3" dir="r"/>
            </a:scene3d>
            <a:sp3d extrusionH="201600" prstMaterial="legacyMetal">
              <a:extrusionClr>
                <a:srgbClr val="FFFFFF"/>
              </a:extrusionClr>
            </a:sp3d>
          </a:bodyPr>
          <a:lstStyle/>
          <a:p>
            <a:pPr algn="ctr"/>
            <a:r>
              <a:rPr lang="pt-BR" sz="3600" kern="10">
                <a:ln w="9525">
                  <a:round/>
                  <a:headEnd/>
                  <a:tailEnd/>
                </a:ln>
                <a:gradFill rotWithShape="1">
                  <a:gsLst>
                    <a:gs pos="0">
                      <a:srgbClr val="E6DCAC"/>
                    </a:gs>
                    <a:gs pos="12000">
                      <a:srgbClr val="E6D78A"/>
                    </a:gs>
                    <a:gs pos="30000">
                      <a:srgbClr val="C7AC4C"/>
                    </a:gs>
                    <a:gs pos="45000">
                      <a:srgbClr val="E6D78A"/>
                    </a:gs>
                    <a:gs pos="77000">
                      <a:srgbClr val="C7AC4C"/>
                    </a:gs>
                    <a:gs pos="100000">
                      <a:srgbClr val="E6DCAC"/>
                    </a:gs>
                  </a:gsLst>
                  <a:path path="rect">
                    <a:fillToRect l="50000" t="50000" r="50000" b="50000"/>
                  </a:path>
                </a:gradFill>
                <a:latin typeface="Times New Roman"/>
                <a:cs typeface="Times New Roman"/>
              </a:rPr>
              <a:t>Lode a te, o Cristo.</a:t>
            </a:r>
            <a:endParaRPr lang="it-IT" sz="3600" kern="10">
              <a:ln w="9525">
                <a:round/>
                <a:headEnd/>
                <a:tailEnd/>
              </a:ln>
              <a:gradFill rotWithShape="1">
                <a:gsLst>
                  <a:gs pos="0">
                    <a:srgbClr val="E6DCAC"/>
                  </a:gs>
                  <a:gs pos="12000">
                    <a:srgbClr val="E6D78A"/>
                  </a:gs>
                  <a:gs pos="30000">
                    <a:srgbClr val="C7AC4C"/>
                  </a:gs>
                  <a:gs pos="45000">
                    <a:srgbClr val="E6D78A"/>
                  </a:gs>
                  <a:gs pos="77000">
                    <a:srgbClr val="C7AC4C"/>
                  </a:gs>
                  <a:gs pos="100000">
                    <a:srgbClr val="E6DCAC"/>
                  </a:gs>
                </a:gsLst>
                <a:path path="rect">
                  <a:fillToRect l="50000" t="50000" r="50000" b="50000"/>
                </a:path>
              </a:gradFill>
              <a:latin typeface="Times New Roman"/>
              <a:cs typeface="Times New Roman"/>
            </a:endParaRPr>
          </a:p>
        </p:txBody>
      </p:sp>
      <p:sp>
        <p:nvSpPr>
          <p:cNvPr id="67588" name="WordArt 6"/>
          <p:cNvSpPr>
            <a:spLocks noChangeArrowheads="1" noChangeShapeType="1" noTextEdit="1"/>
          </p:cNvSpPr>
          <p:nvPr/>
        </p:nvSpPr>
        <p:spPr bwMode="auto">
          <a:xfrm>
            <a:off x="5429250" y="214313"/>
            <a:ext cx="3524250" cy="53006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Parola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del</a:t>
            </a:r>
          </a:p>
          <a:p>
            <a:pPr algn="ctr"/>
            <a:r>
              <a:rPr lang="it-IT" sz="3600" kern="10">
                <a:ln w="9525">
                  <a:noFill/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Signore.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56324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Credo in un solo Dio, Padre onnipotente, creatore del cielo e della terra, di tutte le cose visibili e invisibili. Credo in un solo Signore, Gesù Cristo, unigenito Figlio di Dio, nato dal Padre prima di tutti i secoli: Dio da Dio, Luce da Luce, Dio vero da Dio vero, generato, non creato, della stessa sostanza del Padre; per mezzo di lui tutte le cose sono state create. </a:t>
            </a:r>
            <a:endParaRPr lang="it-IT" sz="4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85750" y="0"/>
            <a:ext cx="8858250" cy="6862763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 noi uomini e per la nostra salvezza discese dal cielo, e </a:t>
            </a:r>
            <a:r>
              <a:rPr lang="it-IT" sz="4000" b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 opera dello Spirito santo si è incarnato nel seno della vergine Maria e si è fatto uomo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Fu crocifisso per noi sotto </a:t>
            </a:r>
            <a:r>
              <a:rPr lang="it-IT" sz="40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Ponzio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Pilato, morì e fu sepolto. Il terzo giorno è risuscitato, secondo le Scritture, è salito al cielo, siede alla destra del Padre.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di nuovo verrà, nella gloria,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 giudicare i vivi e i morti,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il suo regno non avrà fine. </a:t>
            </a:r>
            <a:endParaRPr lang="it-IT" dirty="0"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214313" y="0"/>
            <a:ext cx="8929687" cy="624840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Credo nello Spirito Santo, che è Signore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dà la vita, e procede dal Padre 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dal Figlio. Con il Padre e il Figlio è adorato e glorificato, e ha parlato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per mezzo dei profeti. Credo la Chiesa, una santa cattolica e apostolica.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Professo un solo battesimo per il perdono dei peccati. Aspetto la risurrezione dei morti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 la vita del mondo che verrà. Amen.</a:t>
            </a:r>
            <a:r>
              <a:rPr lang="it-IT" sz="4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endParaRPr lang="it-IT" dirty="0">
              <a:solidFill>
                <a:prstClr val="black"/>
              </a:solidFill>
              <a:latin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ervizioliturgico.it/wp-content/uploads/2013/06/eucaristi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643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8640"/>
            <a:ext cx="2672526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 charset="0"/>
              </a:rPr>
              <a:t>SEGNI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 charset="0"/>
              </a:rPr>
              <a:t>DEL TUO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5400" b="1" cap="all" dirty="0" smtClean="0">
                <a:ln w="0"/>
                <a:gradFill flip="none">
                  <a:gsLst>
                    <a:gs pos="0">
                      <a:srgbClr val="4F81BD">
                        <a:tint val="75000"/>
                        <a:shade val="75000"/>
                        <a:satMod val="170000"/>
                      </a:srgbClr>
                    </a:gs>
                    <a:gs pos="49000">
                      <a:srgbClr val="4F81BD">
                        <a:tint val="88000"/>
                        <a:shade val="65000"/>
                        <a:satMod val="172000"/>
                      </a:srgbClr>
                    </a:gs>
                    <a:gs pos="50000">
                      <a:srgbClr val="4F81BD">
                        <a:shade val="65000"/>
                        <a:satMod val="130000"/>
                      </a:srgbClr>
                    </a:gs>
                    <a:gs pos="92000">
                      <a:srgbClr val="4F81BD">
                        <a:shade val="50000"/>
                        <a:satMod val="120000"/>
                      </a:srgbClr>
                    </a:gs>
                    <a:gs pos="100000">
                      <a:srgbClr val="4F81BD">
                        <a:shade val="48000"/>
                        <a:satMod val="120000"/>
                      </a:srgb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libri"/>
                <a:cs typeface="Arial" charset="0"/>
              </a:rPr>
              <a:t>AMORE</a:t>
            </a:r>
            <a:endParaRPr lang="it-IT" sz="5400" b="1" cap="all" dirty="0">
              <a:ln w="0"/>
              <a:gradFill flip="none">
                <a:gsLst>
                  <a:gs pos="0">
                    <a:srgbClr val="4F81BD">
                      <a:tint val="75000"/>
                      <a:shade val="75000"/>
                      <a:satMod val="170000"/>
                    </a:srgbClr>
                  </a:gs>
                  <a:gs pos="49000">
                    <a:srgbClr val="4F81BD">
                      <a:tint val="88000"/>
                      <a:shade val="65000"/>
                      <a:satMod val="172000"/>
                    </a:srgbClr>
                  </a:gs>
                  <a:gs pos="50000">
                    <a:srgbClr val="4F81BD">
                      <a:shade val="65000"/>
                      <a:satMod val="130000"/>
                    </a:srgbClr>
                  </a:gs>
                  <a:gs pos="92000">
                    <a:srgbClr val="4F81BD">
                      <a:shade val="50000"/>
                      <a:satMod val="120000"/>
                    </a:srgbClr>
                  </a:gs>
                  <a:gs pos="100000">
                    <a:srgbClr val="4F81BD">
                      <a:shade val="48000"/>
                      <a:satMod val="120000"/>
                    </a:srgb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9017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encrypted-tbn3.gstatic.com/images?q=tbn:ANd9GcTZ6hBXOfe3x15Yx2bU-dzATfEg-2a8izrUuFZiotk9RYaGS4jF2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3" y="0"/>
            <a:ext cx="91469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620688"/>
            <a:ext cx="4572000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Mille e mille grani nelle spighe d'oro </a:t>
            </a:r>
            <a:endParaRPr lang="it-IT" sz="1800" dirty="0">
              <a:solidFill>
                <a:srgbClr val="FF0000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574786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farm4.staticflickr.com/3090/2547484315_66a83a8486_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25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259632" y="2767280"/>
            <a:ext cx="6264696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mandano fragranza e danno gioia al cuore, </a:t>
            </a:r>
            <a:endParaRPr lang="it-IT" sz="1800" dirty="0">
              <a:solidFill>
                <a:srgbClr val="FF0000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731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28728" y="3745388"/>
            <a:ext cx="5929354" cy="304698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cantiamo a te, </a:t>
            </a:r>
          </a:p>
          <a:p>
            <a:pPr algn="ctr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Cristo Ges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Times New Roman" pitchFamily="18" charset="0"/>
                <a:cs typeface="Times New Roman" pitchFamily="18" charset="0"/>
              </a:rPr>
              <a:t>ù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cantiamo a te, </a:t>
            </a:r>
          </a:p>
          <a:p>
            <a:pPr algn="ctr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o Signore!</a:t>
            </a:r>
            <a:endParaRPr lang="it-IT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548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us.123rf.com/400wm/400/400/alexan66/alexan661009/alexan66100900175/7936094-bread-a-bag-with-wheat-and-ea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994"/>
            <a:ext cx="9175212" cy="683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620688"/>
            <a:ext cx="5112568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quando, macinati, fanno un pane solo: </a:t>
            </a:r>
            <a:endParaRPr lang="it-IT" sz="1800" dirty="0">
              <a:solidFill>
                <a:srgbClr val="FF0000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35595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us.123rf.com/400wm/400/400/tonobalaguer/tonobalaguer0912/tonobalaguer091200012/6038572-pain-sur-une-table-en-bois-avec-des-pointes-de-ble-oreil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48"/>
            <a:ext cx="9118352" cy="6850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259632" y="2767280"/>
            <a:ext cx="6840760" cy="1323439"/>
          </a:xfrm>
          <a:prstGeom prst="rect">
            <a:avLst/>
          </a:prstGeom>
          <a:solidFill>
            <a:srgbClr val="33CC33">
              <a:alpha val="45882"/>
            </a:srgbClr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pane quotidiano, </a:t>
            </a:r>
            <a:endParaRPr lang="it-IT" sz="4000" b="1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dono </a:t>
            </a:r>
            <a:r>
              <a:rPr lang="it-IT" sz="40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tuo, Signore. </a:t>
            </a: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7420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764810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48729" y="3644444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3878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oopcrescereinsieme.org/wp-content/uploads/cuori-arte-digitale-156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43951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 di mille e mille cuori fai un cuore solo,</a:t>
            </a:r>
            <a:b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 corpo solo in te</a:t>
            </a:r>
            <a:endParaRPr lang="it-IT" sz="1800" dirty="0">
              <a:solidFill>
                <a:srgbClr val="00B050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964339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18410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upload.wikimedia.org/wikipedia/commons/0/07/Grappolo_d%27uva_Gaglioppo_in_Calabri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6000" y="2151728"/>
            <a:ext cx="574238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Mille grappoli maturi sotto il sole,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festa della terra, </a:t>
            </a: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2998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immagini.4ever.eu/data/download/cibi-e-bevande/grappolo%20duva,%20vigneto%2016217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73208" cy="7190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86000" y="2013228"/>
            <a:ext cx="4572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donano vigore, 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quando da ogni perla stilla il vino nuovo: </a:t>
            </a: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153656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images.4ever.eu/data/download/aliments-et-boissons/vin,%20raisin,%20tonneau%2016655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9392"/>
            <a:ext cx="9101809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4572000" y="692696"/>
            <a:ext cx="457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vino della gioia, dono tuo, Signore. </a:t>
            </a: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30442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47708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85720" y="285728"/>
            <a:ext cx="8657626" cy="23083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ctr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Mentre il silenzio avvolge la terra</a:t>
            </a:r>
            <a:endParaRPr lang="it-IT" sz="4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algn="ctr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	tu vieni in mezzo a noi, </a:t>
            </a:r>
          </a:p>
          <a:p>
            <a:pPr algn="ctr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Parola del Padre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9802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48729" y="3644444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178558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www.coopcrescereinsieme.org/wp-content/uploads/cuori-arte-digitale-1563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0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619672" y="1843951"/>
            <a:ext cx="583264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tu di mille e mille cuori fai un cuore solo,</a:t>
            </a:r>
            <a:b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r>
              <a:rPr lang="it-IT" sz="40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un corpo solo in te</a:t>
            </a:r>
            <a:endParaRPr lang="it-IT" sz="1800" dirty="0">
              <a:solidFill>
                <a:srgbClr val="00B050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9368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248734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templarisanbernardo.org/com04s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0" y="0"/>
            <a:ext cx="448550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5220072" y="1412776"/>
            <a:ext cx="3150096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il pane e il vino, segni del tuo amore.</a:t>
            </a:r>
            <a:b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</a:b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6042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us.123rf.com/400wm/400/400/ingridhs/ingridhs1004/ingridhs100400144/6878570-pane-vino-e-pita-in-un-cest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1324"/>
            <a:ext cx="9175991" cy="6889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248729" y="3644444"/>
            <a:ext cx="545435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Ecco questa offerta, accoglila Signore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52252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kuthumadierks.com/articoli/isis/immagini/60-Eucarestia-pane-vin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3153" cy="690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75656" y="188640"/>
            <a:ext cx="54543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 il Figlio tuo verrà, 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vivrà ancora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 </a:t>
            </a: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mezzo a noi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  <a:endParaRPr lang="it-IT" sz="1800" dirty="0">
              <a:solidFill>
                <a:prstClr val="black"/>
              </a:solidFill>
              <a:latin typeface="Calibri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94934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"/>
          <p:cNvSpPr>
            <a:spLocks noChangeArrowheads="1"/>
          </p:cNvSpPr>
          <p:nvPr/>
        </p:nvSpPr>
        <p:spPr bwMode="auto">
          <a:xfrm>
            <a:off x="0" y="142875"/>
            <a:ext cx="9147175" cy="550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algn="just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Il Signore sia con voi.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E con il tuo spirito. 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In alto i nostri cuori.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Sono rivolti al Signore. 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endParaRPr lang="it-IT" sz="4400" dirty="0">
              <a:latin typeface="+mj-lt"/>
              <a:cs typeface="Times New Roman" pitchFamily="18" charset="0"/>
            </a:endParaRPr>
          </a:p>
          <a:p>
            <a:pPr algn="just">
              <a:defRPr/>
            </a:pPr>
            <a:r>
              <a:rPr lang="it-IT" sz="4400" dirty="0">
                <a:latin typeface="+mj-lt"/>
                <a:cs typeface="Times New Roman" pitchFamily="18" charset="0"/>
              </a:rPr>
              <a:t>Rendiamo grazie al Signore nostro Dio.</a:t>
            </a:r>
            <a:endParaRPr lang="it-IT" sz="4400" dirty="0">
              <a:latin typeface="+mj-lt"/>
            </a:endParaRPr>
          </a:p>
          <a:p>
            <a:pPr algn="just">
              <a:defRPr/>
            </a:pPr>
            <a:r>
              <a:rPr lang="it-IT" sz="4400" b="1" dirty="0">
                <a:latin typeface="+mj-lt"/>
                <a:cs typeface="Times New Roman" pitchFamily="18" charset="0"/>
              </a:rPr>
              <a:t>È cosa buona e giusta. </a:t>
            </a:r>
            <a:endParaRPr lang="it-IT" sz="4400" dirty="0"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 descr="C:\Users\Fede\Desktop\mondo a man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357158" y="357166"/>
            <a:ext cx="8429684" cy="6247864"/>
          </a:xfrm>
          <a:prstGeom prst="rect">
            <a:avLst/>
          </a:prstGeom>
          <a:solidFill>
            <a:srgbClr val="FFFFFF">
              <a:alpha val="60000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r">
              <a:defRPr/>
            </a:pPr>
            <a: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/>
            </a:r>
            <a:b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</a:br>
            <a:r>
              <a:rPr lang="it-IT" sz="4000" b="1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 il Signore  Dio</a:t>
            </a:r>
          </a:p>
          <a:p>
            <a:pPr algn="r">
              <a:defRPr/>
            </a:pPr>
            <a: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dell'universo</a:t>
            </a:r>
          </a:p>
          <a:p>
            <a:pPr>
              <a:defRPr/>
            </a:pPr>
            <a:endParaRPr lang="it-IT" sz="4000" b="1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pPr>
              <a:defRPr/>
            </a:pPr>
            <a:endParaRPr lang="it-IT" sz="4000" b="1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pPr>
              <a:defRPr/>
            </a:pPr>
            <a:endParaRPr lang="it-IT" sz="4000" b="1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pPr>
              <a:defRPr/>
            </a:pPr>
            <a:endParaRPr lang="it-IT" sz="4000" b="1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</a:effectLst>
              <a:latin typeface="Arial Black" pitchFamily="34" charset="0"/>
            </a:endParaRPr>
          </a:p>
          <a:p>
            <a:pPr>
              <a:defRPr/>
            </a:pPr>
            <a: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dirty="0" err="1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/>
            </a:r>
            <a:b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</a:br>
            <a: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I cieli e la terra sono pieni</a:t>
            </a:r>
            <a:b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</a:br>
            <a:r>
              <a:rPr lang="it-IT" sz="4000" b="1" dirty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</a:effectLst>
                <a:latin typeface="Arial Black" pitchFamily="34" charset="0"/>
              </a:rPr>
              <a:t>della tua gloria.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 descr="C:\Users\Fede\Desktop\cielo.jpg"/>
          <p:cNvPicPr>
            <a:picLocks noChangeAspect="1" noChangeArrowheads="1"/>
          </p:cNvPicPr>
          <p:nvPr/>
        </p:nvPicPr>
        <p:blipFill>
          <a:blip r:embed="rId2"/>
          <a:srcRect b="784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571472" y="0"/>
            <a:ext cx="8143932" cy="132343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>
              <a:defRPr/>
            </a:pPr>
            <a:r>
              <a:rPr lang="it-IT" sz="4000" b="1" spc="150" dirty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nell'alto dei cieli,</a:t>
            </a:r>
            <a:br>
              <a:rPr lang="it-IT" sz="4000" b="1" spc="150" dirty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</a:br>
            <a:r>
              <a:rPr lang="it-IT" sz="4000" b="1" spc="150" dirty="0">
                <a:ln w="11430"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1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Osanna nell'alto dei cieli,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14480" y="3500438"/>
            <a:ext cx="7267146" cy="304698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anchor="ctr">
            <a:spAutoFit/>
          </a:bodyPr>
          <a:lstStyle/>
          <a:p>
            <a:pPr algn="ctr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riveli ai nostri cuori </a:t>
            </a:r>
          </a:p>
          <a:p>
            <a:pPr algn="ctr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Times New Roman" pitchFamily="18" charset="0"/>
              </a:rPr>
              <a:t>l'amore di Dio.</a:t>
            </a:r>
            <a:endParaRPr lang="it-IT" sz="4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itchFamily="18" charset="0"/>
              <a:cs typeface="Arial" pitchFamily="34" charset="0"/>
            </a:endParaRPr>
          </a:p>
          <a:p>
            <a:pPr algn="ctr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	A te la lode, a te la gloria, </a:t>
            </a:r>
          </a:p>
          <a:p>
            <a:pPr algn="ctr">
              <a:tabLst>
                <a:tab pos="179388" algn="l"/>
                <a:tab pos="358775" algn="l"/>
                <a:tab pos="539750" algn="l"/>
                <a:tab pos="900113" algn="l"/>
                <a:tab pos="1079500" algn="l"/>
                <a:tab pos="1258888" algn="l"/>
                <a:tab pos="1619250" algn="l"/>
                <a:tab pos="1800225" algn="l"/>
                <a:tab pos="1979613" algn="l"/>
                <a:tab pos="2159000" algn="l"/>
                <a:tab pos="2339975" algn="l"/>
                <a:tab pos="2519363" algn="l"/>
                <a:tab pos="2698750" algn="l"/>
                <a:tab pos="2879725" algn="l"/>
                <a:tab pos="3059113" algn="l"/>
                <a:tab pos="3240088" algn="l"/>
                <a:tab pos="3419475" algn="l"/>
                <a:tab pos="3598863" algn="l"/>
                <a:tab pos="3779838" algn="l"/>
                <a:tab pos="3959225" algn="l"/>
                <a:tab pos="4140200" algn="l"/>
                <a:tab pos="4319588" algn="l"/>
                <a:tab pos="4498975" algn="l"/>
                <a:tab pos="4679950" algn="l"/>
                <a:tab pos="4859338" algn="l"/>
                <a:tab pos="5038725" algn="l"/>
                <a:tab pos="5219700" algn="l"/>
                <a:tab pos="5399088" algn="l"/>
                <a:tab pos="5578475" algn="l"/>
              </a:tabLst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  <a:cs typeface="Arial" pitchFamily="34" charset="0"/>
              </a:rPr>
              <a:t>nostro Salvatore!</a:t>
            </a: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itchFamily="34" charset="0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11360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 descr="C:\Users\Fede\Desktop\landscapes_desktop_wallpaper-133237blue_sky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750199" y="214290"/>
            <a:ext cx="5643602" cy="5016758"/>
          </a:xfrm>
          <a:prstGeom prst="rect">
            <a:avLst/>
          </a:prstGeom>
          <a:solidFill>
            <a:srgbClr val="8EB4E3">
              <a:alpha val="50196"/>
            </a:srgbClr>
          </a:solidFill>
          <a:effectLst>
            <a:softEdge rad="127000"/>
          </a:effectLst>
        </p:spPr>
        <p:txBody>
          <a:bodyPr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>
              <a:defRPr/>
            </a:pP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</a:br>
            <a:r>
              <a:rPr lang="it-IT" sz="4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 il Signore</a:t>
            </a:r>
          </a:p>
          <a:p>
            <a:pPr algn="ctr">
              <a:defRPr/>
            </a:pP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Dio dell'universo</a:t>
            </a:r>
          </a:p>
          <a:p>
            <a:pPr algn="ctr">
              <a:defRPr/>
            </a:pP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</a:b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Santo </a:t>
            </a:r>
            <a:r>
              <a:rPr lang="it-IT" sz="4000" b="1" spc="150" dirty="0" err="1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Santo</a:t>
            </a: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</a:b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I cieli e la terra</a:t>
            </a:r>
          </a:p>
          <a:p>
            <a:pPr algn="ctr">
              <a:defRPr/>
            </a:pP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sono pieni</a:t>
            </a:r>
            <a:b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</a:br>
            <a:r>
              <a:rPr lang="it-IT" sz="4000" b="1" spc="150" dirty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Arial Black" pitchFamily="34" charset="0"/>
              </a:rPr>
              <a:t>della tua gloria.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 descr="C:\Users\Fede\Desktop\SANTO SPIRIT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071539" y="1166843"/>
            <a:ext cx="7000923" cy="397031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Benedetto colui che viene</a:t>
            </a:r>
            <a:b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</a:b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nel nome del Signore.</a:t>
            </a:r>
          </a:p>
          <a:p>
            <a:pPr algn="ctr">
              <a:defRPr/>
            </a:pP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/>
            </a:r>
            <a:b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</a:b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Osanna nell'alto dei cieli,</a:t>
            </a:r>
            <a:b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</a:b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Osanna nell'alto dei cieli,</a:t>
            </a:r>
            <a:b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</a:b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/>
            </a:r>
            <a:b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</a:b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Santo </a:t>
            </a:r>
            <a:r>
              <a:rPr lang="it-IT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Santo</a:t>
            </a:r>
            <a:r>
              <a:rPr lang="it-IT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 </a:t>
            </a:r>
            <a:r>
              <a:rPr lang="it-IT" sz="36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itchFamily="34" charset="0"/>
              </a:rPr>
              <a:t>Santo</a:t>
            </a:r>
            <a:endParaRPr lang="it-IT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Immagine 3" descr="Eucaristia 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43000" y="0"/>
            <a:ext cx="6954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sellaDiTesto 1"/>
          <p:cNvSpPr txBox="1"/>
          <p:nvPr/>
        </p:nvSpPr>
        <p:spPr>
          <a:xfrm>
            <a:off x="357188" y="642938"/>
            <a:ext cx="8786812" cy="3170237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400" dirty="0">
                <a:latin typeface="Times" charset="0"/>
              </a:rPr>
              <a:t>Mistero della fede.</a:t>
            </a:r>
          </a:p>
          <a:p>
            <a:pPr>
              <a:defRPr/>
            </a:pPr>
            <a:endParaRPr lang="it-IT" dirty="0">
              <a:latin typeface="Times" charset="0"/>
            </a:endParaRP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Annunziamo la tua morte, Signore,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proclamiamo la tua risurrezione, </a:t>
            </a:r>
          </a:p>
          <a:p>
            <a:pPr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" charset="0"/>
              </a:rPr>
              <a:t>nell'attesa della tua venuta.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Immagine 2" descr="0015.t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43063" y="0"/>
            <a:ext cx="7500937" cy="6856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714375" y="285750"/>
            <a:ext cx="7450138" cy="5508625"/>
          </a:xfrm>
          <a:prstGeom prst="rect">
            <a:avLst/>
          </a:prstGeom>
          <a:solidFill>
            <a:srgbClr val="FFFFFF">
              <a:alpha val="80000"/>
            </a:srgbClr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wrap="none" anchor="ctr">
            <a:spAutoFit/>
          </a:bodyPr>
          <a:lstStyle/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Cristo,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con Cristo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in Cristo,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 te, Dio Padre onnipotente,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nell'unità dello Spirito Santo,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ogni onore e gloria </a:t>
            </a:r>
          </a:p>
          <a:p>
            <a:pPr algn="just">
              <a:defRPr/>
            </a:pPr>
            <a:r>
              <a:rPr lang="it-IT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per tutti i secoli dei secoli.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defRPr/>
            </a:pPr>
            <a:r>
              <a:rPr lang="it-IT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Amen.</a:t>
            </a:r>
            <a:endParaRPr lang="it-IT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3" descr="F:\09 Presentazioni\Qumran\Immagine5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8" name="Rectangle 1"/>
          <p:cNvSpPr>
            <a:spLocks noChangeArrowheads="1"/>
          </p:cNvSpPr>
          <p:nvPr/>
        </p:nvSpPr>
        <p:spPr bwMode="auto">
          <a:xfrm>
            <a:off x="214313" y="314525"/>
            <a:ext cx="8715405" cy="6186309"/>
          </a:xfrm>
          <a:prstGeom prst="rect">
            <a:avLst/>
          </a:prstGeom>
          <a:solidFill>
            <a:srgbClr val="FFFFFF">
              <a:alpha val="69804"/>
            </a:srgb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 anchor="ctr">
            <a:spAutoFit/>
          </a:bodyPr>
          <a:lstStyle/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Padre nostro, che sei nei cieli,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santificato il tuo nome,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venga il tuo regno,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sia fatta la tua volontà,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in cielo così in terra.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Dacci oggi il nostro pane quotidiano,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rimetti a noi i nostri debiti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come noi li rimettiamo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ai nostri debitori,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e non ci indurre in tentazione, </a:t>
            </a:r>
          </a:p>
          <a:p>
            <a:pPr algn="just">
              <a:defRPr/>
            </a:pPr>
            <a:r>
              <a:rPr lang="it-IT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ma liberaci dal male.</a:t>
            </a:r>
            <a:endParaRPr lang="it-IT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10" descr="http://tillilh9821.altervista.org/albums/userpics/10001/lwjas01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63" y="0"/>
            <a:ext cx="58896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7" name="Rectangle 1"/>
          <p:cNvSpPr>
            <a:spLocks noChangeArrowheads="1"/>
          </p:cNvSpPr>
          <p:nvPr/>
        </p:nvSpPr>
        <p:spPr bwMode="auto">
          <a:xfrm>
            <a:off x="6143625" y="857250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Tuo </a:t>
            </a:r>
          </a:p>
          <a:p>
            <a:pPr algn="just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è il regno, </a:t>
            </a:r>
          </a:p>
          <a:p>
            <a:pPr algn="just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tua </a:t>
            </a:r>
          </a:p>
          <a:p>
            <a:pPr algn="just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la potenza </a:t>
            </a:r>
          </a:p>
          <a:p>
            <a:pPr algn="just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e la gloria </a:t>
            </a:r>
          </a:p>
          <a:p>
            <a:pPr algn="just">
              <a:defRPr/>
            </a:pPr>
            <a:r>
              <a:rPr lang="it-IT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itchFamily="18" charset="0"/>
              </a:rPr>
              <a:t>nei secoli.</a:t>
            </a:r>
            <a:endParaRPr lang="it-IT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1000100" y="214290"/>
            <a:ext cx="7000924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it-IT" sz="4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Luce che sorgi nella notte, cantiamo a te, o Signore!</a:t>
            </a:r>
            <a:endParaRPr lang="it-IT" sz="4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2176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5" name="Rettangolo 1"/>
          <p:cNvSpPr>
            <a:spLocks noChangeArrowheads="1"/>
          </p:cNvSpPr>
          <p:nvPr/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latin typeface="Tahoma" pitchFamily="34" charset="0"/>
                <a:cs typeface="Times New Roman" pitchFamily="18" charset="0"/>
              </a:rPr>
              <a:t>    La </a:t>
            </a:r>
          </a:p>
          <a:p>
            <a:r>
              <a:rPr lang="it-IT" sz="6600" b="1"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r>
              <a:rPr lang="it-IT" sz="6600" b="1"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r>
              <a:rPr lang="it-IT" sz="6600" b="1"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DEBDE"/>
              </a:clrFrom>
              <a:clrTo>
                <a:srgbClr val="EDEBD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499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latin typeface="Calibri" pitchFamily="34" charset="0"/>
              </a:rPr>
              <a:t>entra </a:t>
            </a:r>
          </a:p>
          <a:p>
            <a:r>
              <a:rPr lang="it-IT" sz="6600" b="1">
                <a:latin typeface="Calibri" pitchFamily="34" charset="0"/>
              </a:rPr>
              <a:t>nel </a:t>
            </a:r>
          </a:p>
          <a:p>
            <a:r>
              <a:rPr lang="it-IT" sz="6600" b="1">
                <a:latin typeface="Calibri" pitchFamily="34" charset="0"/>
              </a:rPr>
              <a:t>cuore,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8547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6600" b="1">
                <a:latin typeface="Calibri" pitchFamily="34" charset="0"/>
              </a:rPr>
              <a:t> Ora </a:t>
            </a:r>
          </a:p>
          <a:p>
            <a:r>
              <a:rPr lang="it-IT" sz="6600" b="1">
                <a:latin typeface="Calibri" pitchFamily="34" charset="0"/>
              </a:rPr>
              <a:t>  ti </a:t>
            </a:r>
          </a:p>
          <a:p>
            <a:r>
              <a:rPr lang="it-IT" sz="6600" b="1">
                <a:latin typeface="Calibri" pitchFamily="34" charset="0"/>
              </a:rPr>
              <a:t>  stringo </a:t>
            </a:r>
          </a:p>
          <a:p>
            <a:r>
              <a:rPr lang="it-IT" sz="6600" b="1">
                <a:latin typeface="Calibri" pitchFamily="34" charset="0"/>
              </a:rPr>
              <a:t>la mano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9571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09572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6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47738"/>
            <a:ext cx="9144000" cy="4684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595" name="Rectangle 1"/>
          <p:cNvSpPr>
            <a:spLocks noChangeArrowheads="1"/>
          </p:cNvSpPr>
          <p:nvPr/>
        </p:nvSpPr>
        <p:spPr bwMode="auto">
          <a:xfrm>
            <a:off x="2214563" y="5357813"/>
            <a:ext cx="6929437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6600">
                <a:latin typeface="Tahoma" pitchFamily="34" charset="0"/>
                <a:ea typeface="Times New Roman" pitchFamily="18" charset="0"/>
                <a:cs typeface="Tahoma" pitchFamily="34" charset="0"/>
              </a:rPr>
              <a:t>attorno al Signore 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10596" name="Rettangolo 3"/>
          <p:cNvSpPr>
            <a:spLocks noChangeArrowheads="1"/>
          </p:cNvSpPr>
          <p:nvPr/>
        </p:nvSpPr>
        <p:spPr bwMode="auto">
          <a:xfrm>
            <a:off x="2860675" y="0"/>
            <a:ext cx="6283325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Questa amicizia </a:t>
            </a:r>
            <a:endParaRPr lang="it-IT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Picture 6" descr="Clicca per immagine full 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5" name="Rettangolo 2"/>
          <p:cNvSpPr>
            <a:spLocks noChangeArrowheads="1"/>
          </p:cNvSpPr>
          <p:nvPr/>
        </p:nvSpPr>
        <p:spPr bwMode="auto">
          <a:xfrm>
            <a:off x="214282" y="4786322"/>
            <a:ext cx="5646802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non può finire.</a:t>
            </a:r>
          </a:p>
        </p:txBody>
      </p:sp>
      <p:sp>
        <p:nvSpPr>
          <p:cNvPr id="5" name="Rettangolo 4"/>
          <p:cNvSpPr/>
          <p:nvPr/>
        </p:nvSpPr>
        <p:spPr>
          <a:xfrm>
            <a:off x="2766292" y="1071546"/>
            <a:ext cx="6377707" cy="1107996"/>
          </a:xfrm>
          <a:prstGeom prst="rect">
            <a:avLst/>
          </a:prstGeom>
          <a:solidFill>
            <a:srgbClr val="FFFFFF">
              <a:alpha val="69804"/>
            </a:srgbClr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è</a:t>
            </a:r>
            <a:r>
              <a:rPr lang="it-IT" sz="6600" dirty="0">
                <a:solidFill>
                  <a:srgbClr val="000000"/>
                </a:solidFill>
                <a:latin typeface="Calibri" pitchFamily="34" charset="0"/>
                <a:ea typeface="Times New Roman" pitchFamily="18" charset="0"/>
                <a:cs typeface="Tahoma" pitchFamily="34" charset="0"/>
              </a:rPr>
              <a:t> </a:t>
            </a:r>
            <a:r>
              <a:rPr lang="it-IT" sz="6600" dirty="0">
                <a:solidFill>
                  <a:srgbClr val="000000"/>
                </a:solidFill>
                <a:latin typeface="Tahoma" pitchFamily="34" charset="0"/>
                <a:ea typeface="Times New Roman" pitchFamily="18" charset="0"/>
                <a:cs typeface="Tahoma" pitchFamily="34" charset="0"/>
              </a:rPr>
              <a:t>troppo grande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colomba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6357938" cy="6888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43" name="Rettangolo 1"/>
          <p:cNvSpPr>
            <a:spLocks noChangeArrowheads="1"/>
          </p:cNvSpPr>
          <p:nvPr/>
        </p:nvSpPr>
        <p:spPr bwMode="auto">
          <a:xfrm>
            <a:off x="5543550" y="1143000"/>
            <a:ext cx="372110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latin typeface="Tahoma" pitchFamily="34" charset="0"/>
                <a:cs typeface="Times New Roman" pitchFamily="18" charset="0"/>
              </a:rPr>
              <a:t>    La </a:t>
            </a:r>
          </a:p>
          <a:p>
            <a:r>
              <a:rPr lang="it-IT" sz="6600" b="1">
                <a:latin typeface="Tahoma" pitchFamily="34" charset="0"/>
                <a:cs typeface="Times New Roman" pitchFamily="18" charset="0"/>
              </a:rPr>
              <a:t>    pace </a:t>
            </a:r>
          </a:p>
          <a:p>
            <a:r>
              <a:rPr lang="it-IT" sz="6600" b="1">
                <a:latin typeface="Tahoma" pitchFamily="34" charset="0"/>
                <a:cs typeface="Times New Roman" pitchFamily="18" charset="0"/>
              </a:rPr>
              <a:t>    viene </a:t>
            </a:r>
          </a:p>
          <a:p>
            <a:r>
              <a:rPr lang="it-IT" sz="6600" b="1">
                <a:latin typeface="Tahoma" pitchFamily="34" charset="0"/>
                <a:cs typeface="Times New Roman" pitchFamily="18" charset="0"/>
              </a:rPr>
              <a:t>dall'alto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trombosi.org/cuore2004b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EDEBDE"/>
              </a:clrFrom>
              <a:clrTo>
                <a:srgbClr val="EDEBD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0"/>
            <a:ext cx="60007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3667" name="Rettangolo 1"/>
          <p:cNvSpPr>
            <a:spLocks noChangeArrowheads="1"/>
          </p:cNvSpPr>
          <p:nvPr/>
        </p:nvSpPr>
        <p:spPr bwMode="auto">
          <a:xfrm>
            <a:off x="6357938" y="142875"/>
            <a:ext cx="2962275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it-IT" sz="6600" b="1">
                <a:latin typeface="Calibri" pitchFamily="34" charset="0"/>
              </a:rPr>
              <a:t>entra </a:t>
            </a:r>
          </a:p>
          <a:p>
            <a:r>
              <a:rPr lang="it-IT" sz="6600" b="1">
                <a:latin typeface="Calibri" pitchFamily="34" charset="0"/>
              </a:rPr>
              <a:t>nel </a:t>
            </a:r>
          </a:p>
          <a:p>
            <a:r>
              <a:rPr lang="it-IT" sz="6600" b="1">
                <a:latin typeface="Calibri" pitchFamily="34" charset="0"/>
              </a:rPr>
              <a:t>cuore,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>
            <p:custDataLst>
              <p:tags r:id="rId2"/>
            </p:custDataLst>
          </p:nvPr>
        </p:nvSpPr>
        <p:spPr>
          <a:xfrm>
            <a:off x="428596" y="4143380"/>
            <a:ext cx="8215370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effectLst>
            <a:softEdge rad="63500"/>
          </a:effec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Stella che splendi nel mattino di un nuovo giorno</a:t>
            </a:r>
            <a:endParaRPr lang="it-IT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7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1"/>
          <p:cNvSpPr>
            <a:spLocks noChangeArrowheads="1"/>
          </p:cNvSpPr>
          <p:nvPr/>
        </p:nvSpPr>
        <p:spPr bwMode="auto">
          <a:xfrm>
            <a:off x="642938" y="1285875"/>
            <a:ext cx="3000375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si </a:t>
            </a:r>
          </a:p>
          <a:p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vede </a:t>
            </a:r>
          </a:p>
          <a:p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sul </a:t>
            </a:r>
          </a:p>
          <a:p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volto</a:t>
            </a:r>
            <a:r>
              <a:rPr lang="it-IT" sz="6600">
                <a:latin typeface="Calibri" pitchFamily="34" charset="0"/>
                <a:ea typeface="Calibri" pitchFamily="34" charset="0"/>
                <a:cs typeface="Times New Roman" pitchFamily="18" charset="0"/>
              </a:rPr>
              <a:t> </a:t>
            </a:r>
            <a:endParaRPr lang="it-IT" sz="6600">
              <a:latin typeface="Calibri" pitchFamily="34" charset="0"/>
            </a:endParaRPr>
          </a:p>
        </p:txBody>
      </p:sp>
      <p:pic>
        <p:nvPicPr>
          <p:cNvPr id="3" name="Immagine 2" descr="http://www.unicef.it/flex/images/D.044876a341a66a5cabdd/Rightface_smal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4813" y="0"/>
            <a:ext cx="47863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http://www.nuovasiloe.it/immagini/man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5831504">
            <a:off x="1073151" y="-430213"/>
            <a:ext cx="4679950" cy="628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715" name="Rettangolo 1"/>
          <p:cNvSpPr>
            <a:spLocks noChangeArrowheads="1"/>
          </p:cNvSpPr>
          <p:nvPr/>
        </p:nvSpPr>
        <p:spPr bwMode="auto">
          <a:xfrm>
            <a:off x="5611813" y="1785938"/>
            <a:ext cx="3532187" cy="415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it-IT" sz="6600" b="1">
                <a:latin typeface="Calibri" pitchFamily="34" charset="0"/>
              </a:rPr>
              <a:t> Ora </a:t>
            </a:r>
          </a:p>
          <a:p>
            <a:r>
              <a:rPr lang="it-IT" sz="6600" b="1">
                <a:latin typeface="Calibri" pitchFamily="34" charset="0"/>
              </a:rPr>
              <a:t>  ti </a:t>
            </a:r>
          </a:p>
          <a:p>
            <a:r>
              <a:rPr lang="it-IT" sz="6600" b="1">
                <a:latin typeface="Calibri" pitchFamily="34" charset="0"/>
              </a:rPr>
              <a:t>  stringo </a:t>
            </a:r>
          </a:p>
          <a:p>
            <a:r>
              <a:rPr lang="it-IT" sz="6600" b="1">
                <a:latin typeface="Calibri" pitchFamily="34" charset="0"/>
              </a:rPr>
              <a:t>la mano </a:t>
            </a:r>
            <a:endParaRPr lang="it-IT" sz="6600">
              <a:latin typeface="Calibri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http://www.svipop.org/image/girotond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75" y="1714500"/>
            <a:ext cx="6429375" cy="3500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739" name="Rectangle 3"/>
          <p:cNvSpPr>
            <a:spLocks noChangeArrowheads="1"/>
          </p:cNvSpPr>
          <p:nvPr/>
        </p:nvSpPr>
        <p:spPr bwMode="auto">
          <a:xfrm>
            <a:off x="285750" y="357188"/>
            <a:ext cx="762476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sono più solo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  <p:sp>
        <p:nvSpPr>
          <p:cNvPr id="116740" name="Rectangle 4"/>
          <p:cNvSpPr>
            <a:spLocks noChangeArrowheads="1"/>
          </p:cNvSpPr>
          <p:nvPr/>
        </p:nvSpPr>
        <p:spPr bwMode="auto">
          <a:xfrm>
            <a:off x="733425" y="4929188"/>
            <a:ext cx="829945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r>
              <a:rPr lang="it-IT" sz="6600" b="1">
                <a:latin typeface="Tahoma" pitchFamily="34" charset="0"/>
                <a:ea typeface="Times New Roman" pitchFamily="18" charset="0"/>
                <a:cs typeface="Tahoma" pitchFamily="34" charset="0"/>
              </a:rPr>
              <a:t>non sei più lontano</a:t>
            </a:r>
            <a:endParaRPr lang="it-IT" sz="6600">
              <a:latin typeface="Calibri" pitchFamily="34" charset="0"/>
              <a:ea typeface="Times New Roman" pitchFamily="18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19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Scale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100000"/>
                                      <p:to x="100000" y="5000"/>
                                    </p:animScale>
                                    <p:animScale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from x="100000" y="5000"/>
                                      <p:to x="120000" y="150000"/>
                                    </p:animScale>
                                    <p:animScale>
                                      <p:cBhvr>
                                        <p:cTn id="12" dur="600" fill="hold">
                                          <p:stCondLst>
                                            <p:cond delay="1400"/>
                                          </p:stCondLst>
                                        </p:cTn>
                                        <p:tgtEl>
                                          <p:spTgt spid="119810"/>
                                        </p:tgtEl>
                                      </p:cBhvr>
                                      <p:to x="12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536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9008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abbi pietà di noi.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0039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618" name="Immagine 1" descr="Pasqua 2007 063.jpg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4913766"/>
            <a:ext cx="9144000" cy="193899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Agnello di Dio,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che togli i peccati del mondo,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dona a noi la pace.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33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581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www.centroaletti.com/foto/foto_opere/spagna/103_Gijon/08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34" y="21743"/>
            <a:ext cx="8251022" cy="5507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tangolo 2"/>
          <p:cNvSpPr/>
          <p:nvPr/>
        </p:nvSpPr>
        <p:spPr>
          <a:xfrm>
            <a:off x="1463729" y="5528822"/>
            <a:ext cx="61744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Beati gli invitati </a:t>
            </a:r>
          </a:p>
          <a:p>
            <a:pPr algn="ctr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alla Cena del Signore. </a:t>
            </a:r>
          </a:p>
        </p:txBody>
      </p:sp>
    </p:spTree>
    <p:extLst>
      <p:ext uri="{BB962C8B-B14F-4D97-AF65-F5344CB8AC3E}">
        <p14:creationId xmlns:p14="http://schemas.microsoft.com/office/powerpoint/2010/main" val="116491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443690" y="5445224"/>
            <a:ext cx="820891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Ecco l’agnello di Dio, </a:t>
            </a:r>
          </a:p>
          <a:p>
            <a:pPr algn="ctr">
              <a:defRPr/>
            </a:pPr>
            <a:r>
              <a:rPr lang="it-IT" sz="4000" dirty="0">
                <a:solidFill>
                  <a:prstClr val="black"/>
                </a:solidFill>
                <a:latin typeface="Arial" pitchFamily="34" charset="0"/>
                <a:ea typeface="Times New Roman" pitchFamily="18" charset="0"/>
                <a:cs typeface="Arial" charset="0"/>
              </a:rPr>
              <a:t>che toglie i peccati del mondo.</a:t>
            </a:r>
          </a:p>
        </p:txBody>
      </p:sp>
      <p:pic>
        <p:nvPicPr>
          <p:cNvPr id="7" name="Picture 2" descr="http://web.cathol.lu/local/cache-vignettes/L430xH324/L_Agnello_I-Trieste-ddfb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674" y="25314"/>
            <a:ext cx="8496944" cy="5154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69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sacrocuore-bologna.it/ew/ew_articoli/images/imageset/large_Sacro%20Cuore%2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73540" cy="6864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9809" name="Rectangle 1"/>
          <p:cNvSpPr>
            <a:spLocks noChangeArrowheads="1"/>
          </p:cNvSpPr>
          <p:nvPr/>
        </p:nvSpPr>
        <p:spPr bwMode="auto">
          <a:xfrm>
            <a:off x="5383509" y="260648"/>
            <a:ext cx="3760491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">
              <a:defRPr/>
            </a:pPr>
            <a:endParaRPr lang="it-IT" sz="1600" dirty="0">
              <a:solidFill>
                <a:prstClr val="black"/>
              </a:solidFill>
              <a:latin typeface="Arial" pitchFamily="34" charset="0"/>
              <a:cs typeface="Arial" charset="0"/>
            </a:endParaRP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O Signore, non son degno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di partecipare alla tua mensa: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ma di’ soltanto una parola </a:t>
            </a:r>
          </a:p>
          <a:p>
            <a:pPr algn="ctr">
              <a:defRPr/>
            </a:pPr>
            <a:r>
              <a:rPr lang="it-IT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Times New Roman" pitchFamily="18" charset="0"/>
                <a:cs typeface="Arial" charset="0"/>
              </a:rPr>
              <a:t>e io sarò salvato.</a:t>
            </a:r>
            <a:endParaRPr lang="it-IT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177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lRyZBrdT4hNd3II2QEvE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qkCUzTKlUq7lFeQV9NJbA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PHqx5z0cL2KxAK88dfIWx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0K4nPwsK0rilvPftsoojS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F88U4iqk1dsCGFtHJtJ0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effjTJMkyekX5VfVsakFq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ST8A0LEUAR1mUSELpGyHE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hIAysN1zGmS9mlajJ1FEE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WI1mgGKD7IqEBqZriQS0b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uKwjA6Xw1ZzOMRx5xlP3e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IIKKjhIOMDhhegQX5DFAH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4MD7Udjxb8qk1NyQNFOdd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Do9i2HLMimMeVLsNMYgJ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xvDgezfbnEsiDX6cmvver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RUe2oeQ0Muc8e8uEYJhZK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SJaAKBiiHYuoDJ1ca0lnR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5uJXHIwLXro51vROueHtM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DQvLDMzgEnTUDGRMTALW1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ZyHvkmv7FobRQSsW5KbGN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b7RbWIl7HPcARW47rcLwI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IMPZjXu0KlfYmzE9pNLyG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Eg1vSYjYVgiGp4lXonCG5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lSAvsiNXL9Om7zYN5wHLp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zp6U7tl1PSvQHeLgQ2z7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GF9zNsooVZgNU9Vmv1bXv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R3XMZAi5ZjrmcUlTukzmd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5kEOSI1FzssxO6C1tN5Q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lyX01BwRo8V2XC8aIA4jJ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TE6ehtRLhnP8Z6RSGp8I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CM9ZTj5uLGdmEiTMk30CR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dOD1iPTFa1Vz2k5hAxFMC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QAa3d5Qf0bJcpare2KxXM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32u9hNpLbZdXsfjbBNx1L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eS12C1bjv9rLw7y3O2QeZ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yri4sm0LUQtnOJb7ziqhw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YsIcVR8KpKjLNB8fanASt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wHIbCyZubxiuTyjq6kbLJ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rLjWVzStE6gUW1tJeAKVz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sjIzVKgfGHlQfWRFDqCIT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eYCiWn5B1N6Fi0elD7coq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z6LwRyWkiRTh4JXCNT95G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JzERrhMuwuLGpwwpvxEGv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M1Vvn1jiekR2mcS07FyNl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vojr6ooCrZ1uNCVVTKbef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Om9kxvpZ8HTnvxbWVVTCT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I54e2w7d9Y8OQFC21Z04Y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0Spf4cLNC784AWhLRTdrQ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Ap7oJXPfkDxVmhVhqddl4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fqWeF940pr1FiZ8GsOXmN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xEA0QzsZevgNaGrvhGbjd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TGYV9JKpoHZJShDFiuypd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puPreWwgbthsKU1UqIeO6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OqNaRCnHLORngu6HvOT7w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rqwJDn3PappQGoD45TSuI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BnDwOIdqVZ2iZnD7Y0DWD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XpOI3rIZe2NYP967zlBKu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njp15JthHQfEIc0dkuDGH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OnpgqYUSQMP9pdI6ELIVK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u0xu0RqikTXxBqiN1K4lb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8GJTosGP1yFOSoIVX3rys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bSBiNRKYRoOtRRL7tYBuR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RNxT45N1TCycvQh6FP53G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ZpxRaPztXY4L0OKTMFbQv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VEmUQmiLpOIBN8mdVXrqF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8JPslL3pSQLMuSufZcabz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2p0CxyJdo5xkwC4n0xIZV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P0EuIFXeft1RGqrJeuFEs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f0SvvxgrgrW3IKO0qoKSh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f9lSaCbDtzkaz0X2P4g9Q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iFVEVhjdjgp9Lu8Qvl2B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wvQrLbFBoiQcQGWwGUkfg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LqetUYyU6e3R8pOuv8yHR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izDsUZF8hLasKpcihG2uc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9ZxwHbpbHzcE7FPr4zfYW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GGFohdRREnUGpDUnhtJ53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f5iwsPBtedFQjRRjTbkPV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KqfcwHiLfQe4qz6LK1fb8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1zk3wXzxKdGqlRggiUatY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ycXp2NFvrhYS4p8zdV0fz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Cerhc8riAJG3pGRtalbH5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oZefutJl1FHcW5BfKr5rD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KhrzoOJPhgIBQs2XEXzfI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lcKMSVAKBDnseXNU5UBbn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ulf9dMN8SodKVfPCWOexE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dod5aJSEDwCUIpxIINWtL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eu1y4tYMWQMp7RV8C3gdK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70wq4d6rAbje9J3CFpGRz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8jiGNAbTdxfxm11EoLGvf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6SHb4ZoQxT7kRd8opwgHX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IEufpj4eVPcXrGy5vsLL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YCn1B00Ua4xycpZBvbvm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q19Nw0laexCkU4O3onQCI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Mj0IoN05cBLCclRNuZy0P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VSvUNrM7wnDnfQMNBx99l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1zhSsbASQ3IcNo8du0zi44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YO611Ho1QGETid1kgbeFj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arrDz6xAQhXbj4m9zbs2S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8vQZsFi7Po42DEAn7htgP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V6UXY6B3dg3DjVNzEShJr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7gqIzc3azBHLzK5vGbvMa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5PGpRQaOR2ILtjUMolrcl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IY1ET1KCkLZvZb5lTo6kb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WsXTdtsC7ctIlQ4a6MX5RP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0xuMJTM06N9sau5MlzloQ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aBSPuKfmuH5Z3rO07YkOix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yfBbjwshTk1SXua6iQQjE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bl3dU21ojpc6il1oYHnKIL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lw1Bg63wYM0pYfbxzfyPT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ClNDl5EYK3wCqxLhQcl5nG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qiwBCehvywWmT4aIglenm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W8tZIZDqyPpJHphGVKkE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4sbXhprOmQ3NIlNjF7VkV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G6Xs17qyuNN4yEz0rd36Y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SxvVUKhBLOiw5J4FtOete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FVtCHRbpCnWyQuS6WZ7CY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tBl7nRYcAwtbqY5HkxdWK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M1O3Ryvpl21Dnsxv6iMf9c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4nYrDBSp8S0o4TzNmpDzd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1M8zMNOOlxwASUFzPiFZhk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3Ti5zLuGfiImxX8Vdnjbn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VVt1lAPHknPzZ1UiLHAxHt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b1Ub7wbOjbTik58y16VsD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6MzDQxsuz9VGRc5LseYDc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eGdfaI4pkNiW9zrpP2oix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FHlCFqbgf2osHhaoEXvqY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LiUDEwwXoKDrPHrHKifQNG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sfC2NFldfVWtmcPvRKC3V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Ei9Id0fmz3hW0gIcSWYCLa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TRnRnDsYWdJ7e6ZCDvU1N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ZDNuDIAJSBQ8ecJyh1Vk1A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ECTIONID" val="PFWW10Dw19D8ZoIKBrSo2f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YpKgdoUd8ebwShfMXIt4t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LBvZy2n0IFCjHNuUvGv6F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LCHa935FPtrZD8KdPRP7v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Tyzrh2cNynkHQTioTkV2Q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9SIalahQEgxxfJ8AHL3t1U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FViRVrXuctFKGRhVRVXU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9A99NbzRzOeO3e3jmoGLk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zYsJqPcy30XRMHHLEMVl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egeGbEGzZ0WuN6NE9OsfV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vRN3Sxyydks40bG3KKF1K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RbslCAKTQZbIsBWnWEZvM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pHHw4A1aGR6h0CAwVYOju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ThI57nN02freMKE6v9RGj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CaAkMqJ0Hs8VOpNZtEmFP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QMQPSOsEsOayFxvMAnh1y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6QWfiwFdjDvLkOuWyUy2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LfJgtG3ZoNiRFZSCwWZeu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3UdGiDPmtwXM4Hv12Y9kf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Hss8u3VoC2MPebO3Nopa1k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9fZmewZnJ6VWeUIBeM8MR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MTTVb7uT04ahlsKxOzTYRt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WPvGYfAJadnFyfzSOTI1H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EXPmjfzPg3sjIW5FqwEql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YNbifH558ruiSGkFZ1TTa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mQitcnn3BmEURz7Xj8aYk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dEdZ6RFpr6S3qlZLuII4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DXOKy2HLJcAuCEgdhvocU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1N8LXxDsff150faljCIFm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tVJlvhqcFDd6W1BM497g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twD02VcLufalkc2B2l13z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ReyHw1X7SFch7YHOp9ABh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nSUj9Jwyyx6J7scHuevZU9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YVBGpJt6MfSL5EJHTbFdVH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4BcKQTx6v3FeUZHskN5rLQ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lmxYNlkjGegQZtFTzzFJO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RJKZqQS8tVeLQniUKLbKY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0D8IYFTvS661fvNeNVtrxK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BeChAEPTx47R6BhrbYCBO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7JBRuGWQIirfiwumnjR2dy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W7DHDvthsU8wuu1p5YT3PM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BN4M5NFLzByNteM2qmrP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zQRSVyAF7856oLNxZYpB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6M20kXdT99Jar1UzJotN9z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UVHxbjVsHoWav11MKQrSps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C2cStHYX1mwR6iMLUYGsl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hwTxWDDmh9s64vZqrKJrU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od5veiQU0Zy1nVkl7mo1t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BQk8NdFk0gWsalz2AKO8ql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8LhvvFXN4RZRBeb5vDfFYi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5VLZL5MDck6gIyRiH0ndb5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iJlRufbTLmPGmJwUR1rE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lvCecVeiL60ssfqeho1rl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KXNJTpnZcfL1EIPE5owcy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TSvyb5vbKqOxoPfg2gEtB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GThhuDJ2DdqrCJIEK9Mzl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DUQAZ1lLMShacBgTBRsHN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A7XdvxovvG2n6gnqTEHHSr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x9rx7nQxU6EL2NTntuWfhb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N5lTtIdK0V9zNLYq0EYLV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kdzxwadKCamUErMtnPHmD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Td6Cv4VAiqj4K7jVc3xfi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ZdT6wDxg84z5ukmrTE8O1R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AzHE9rDDOoxTZcvZqojal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3b0AW0R9CbFBk5U4bEai8W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ZgMXuiooqh8hiwOZnOvqL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WrmeoFIpHHARArRcXlfpX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gKHUYaq1uEUYijlAgTIG0z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rHrWn7aRablIGGFjqvhoc2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FSh7wCGrwJXHj0s1MjRDtJ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zCFVWtdoCmo1yEfBxbJFC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LZnERoIYwzzWgIvRHJYikk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UYUnwHjrK40ODhg54vq5M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P5iWKKQrKmhqEtGX0bgc7O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fURzqETNUey4TBrMXs0ZH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Qkm65IlS051GHLM9XovPz3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InYOA83j9TE1c32TbqNRzm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6oMlzpjK7OawxSKPvPtLl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T3GypTM2d88maSqNMuUP8x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c1wv0qAh15BQdl5NawxIUG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2am0k1JlyVdmQF1USlrV63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KkF4IYjoiqCvZm805yyGwG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DQuqMgDbgYAZp2kgjK1aCM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JkGFLSgSnpw4GOAic3L69D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V0W6FOeNFm3Q79K6uKUoAb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VSHAPEID" val="sllwG1yXpvD6pGJEdrDAJa"/>
</p:tagLst>
</file>

<file path=ppt/theme/theme1.xml><?xml version="1.0" encoding="utf-8"?>
<a:theme xmlns:a="http://schemas.openxmlformats.org/drawingml/2006/main" name="1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3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1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4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4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7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5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Struttura predefinita">
  <a:themeElements>
    <a:clrScheme name="Struttura predefinita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Struttura predefinita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En blanco">
  <a:themeElements>
    <a:clrScheme name="En blanc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n blanco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a-E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omic Sans MS" pitchFamily="66" charset="0"/>
          </a:defRPr>
        </a:defPPr>
      </a:lstStyle>
    </a:lnDef>
  </a:objectDefaults>
  <a:extraClrSchemeLst>
    <a:extraClrScheme>
      <a:clrScheme name="En blanc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n blanc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n blanc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8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Solstizio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4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4400" b="1" i="0" u="none" strike="noStrike" cap="none" normalizeH="0" baseline="0" smtClean="0">
            <a:ln>
              <a:noFill/>
            </a:ln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1238</TotalTime>
  <Words>2201</Words>
  <Application>Microsoft Office PowerPoint</Application>
  <PresentationFormat>Presentazione su schermo (4:3)</PresentationFormat>
  <Paragraphs>361</Paragraphs>
  <Slides>134</Slides>
  <Notes>9</Notes>
  <HiddenSlides>0</HiddenSlides>
  <MMClips>0</MMClips>
  <ScaleCrop>false</ScaleCrop>
  <HeadingPairs>
    <vt:vector size="4" baseType="variant">
      <vt:variant>
        <vt:lpstr>Tema</vt:lpstr>
      </vt:variant>
      <vt:variant>
        <vt:i4>18</vt:i4>
      </vt:variant>
      <vt:variant>
        <vt:lpstr>Titoli diapositive</vt:lpstr>
      </vt:variant>
      <vt:variant>
        <vt:i4>134</vt:i4>
      </vt:variant>
    </vt:vector>
  </HeadingPairs>
  <TitlesOfParts>
    <vt:vector size="152" baseType="lpstr">
      <vt:lpstr>1_En blanco</vt:lpstr>
      <vt:lpstr>Tema di Office</vt:lpstr>
      <vt:lpstr>3_Struttura predefinita</vt:lpstr>
      <vt:lpstr>2_Tema di Office</vt:lpstr>
      <vt:lpstr>2_En blanco</vt:lpstr>
      <vt:lpstr>5_Tema di Office</vt:lpstr>
      <vt:lpstr>6_Tema di Office</vt:lpstr>
      <vt:lpstr>8_Tema di Office</vt:lpstr>
      <vt:lpstr>1_Struttura predefinita</vt:lpstr>
      <vt:lpstr>3_En blanco</vt:lpstr>
      <vt:lpstr>11_Tema di Office</vt:lpstr>
      <vt:lpstr>4_Struttura predefinita</vt:lpstr>
      <vt:lpstr>1_Tema di Office</vt:lpstr>
      <vt:lpstr>18_Tema di Office</vt:lpstr>
      <vt:lpstr>4_Tema di Office</vt:lpstr>
      <vt:lpstr>4_En blanco</vt:lpstr>
      <vt:lpstr>7_Tema di Office</vt:lpstr>
      <vt:lpstr>5_En blanco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Canto  dell' Amicizia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Seconda domenica di avvento</dc:title>
  <dc:creator>Parrocchia della Cattedrale</dc:creator>
  <cp:lastModifiedBy>Me</cp:lastModifiedBy>
  <cp:revision>129</cp:revision>
  <dcterms:created xsi:type="dcterms:W3CDTF">2003-10-01T14:22:47Z</dcterms:created>
  <dcterms:modified xsi:type="dcterms:W3CDTF">2017-12-09T07:35:36Z</dcterms:modified>
</cp:coreProperties>
</file>